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10"/>
  </p:notesMasterIdLst>
  <p:sldIdLst>
    <p:sldId id="308" r:id="rId5"/>
    <p:sldId id="311" r:id="rId6"/>
    <p:sldId id="312" r:id="rId7"/>
    <p:sldId id="309" r:id="rId8"/>
    <p:sldId id="310" r:id="rId9"/>
  </p:sldIdLst>
  <p:sldSz cx="7559675" cy="5327650"/>
  <p:notesSz cx="6858000" cy="9144000"/>
  <p:defaultTextStyle>
    <a:defPPr>
      <a:defRPr lang="en-US"/>
    </a:defPPr>
    <a:lvl1pPr marL="0" algn="l" defTabSz="618592" rtl="0" eaLnBrk="1" latinLnBrk="0" hangingPunct="1">
      <a:defRPr sz="1218" kern="1200">
        <a:solidFill>
          <a:schemeClr val="tx1"/>
        </a:solidFill>
        <a:latin typeface="+mn-lt"/>
        <a:ea typeface="+mn-ea"/>
        <a:cs typeface="+mn-cs"/>
      </a:defRPr>
    </a:lvl1pPr>
    <a:lvl2pPr marL="309296" algn="l" defTabSz="618592" rtl="0" eaLnBrk="1" latinLnBrk="0" hangingPunct="1">
      <a:defRPr sz="1218" kern="1200">
        <a:solidFill>
          <a:schemeClr val="tx1"/>
        </a:solidFill>
        <a:latin typeface="+mn-lt"/>
        <a:ea typeface="+mn-ea"/>
        <a:cs typeface="+mn-cs"/>
      </a:defRPr>
    </a:lvl2pPr>
    <a:lvl3pPr marL="618592" algn="l" defTabSz="618592" rtl="0" eaLnBrk="1" latinLnBrk="0" hangingPunct="1">
      <a:defRPr sz="1218" kern="1200">
        <a:solidFill>
          <a:schemeClr val="tx1"/>
        </a:solidFill>
        <a:latin typeface="+mn-lt"/>
        <a:ea typeface="+mn-ea"/>
        <a:cs typeface="+mn-cs"/>
      </a:defRPr>
    </a:lvl3pPr>
    <a:lvl4pPr marL="927887" algn="l" defTabSz="618592" rtl="0" eaLnBrk="1" latinLnBrk="0" hangingPunct="1">
      <a:defRPr sz="1218" kern="1200">
        <a:solidFill>
          <a:schemeClr val="tx1"/>
        </a:solidFill>
        <a:latin typeface="+mn-lt"/>
        <a:ea typeface="+mn-ea"/>
        <a:cs typeface="+mn-cs"/>
      </a:defRPr>
    </a:lvl4pPr>
    <a:lvl5pPr marL="1237183" algn="l" defTabSz="618592" rtl="0" eaLnBrk="1" latinLnBrk="0" hangingPunct="1">
      <a:defRPr sz="1218" kern="1200">
        <a:solidFill>
          <a:schemeClr val="tx1"/>
        </a:solidFill>
        <a:latin typeface="+mn-lt"/>
        <a:ea typeface="+mn-ea"/>
        <a:cs typeface="+mn-cs"/>
      </a:defRPr>
    </a:lvl5pPr>
    <a:lvl6pPr marL="1546479" algn="l" defTabSz="618592" rtl="0" eaLnBrk="1" latinLnBrk="0" hangingPunct="1">
      <a:defRPr sz="1218" kern="1200">
        <a:solidFill>
          <a:schemeClr val="tx1"/>
        </a:solidFill>
        <a:latin typeface="+mn-lt"/>
        <a:ea typeface="+mn-ea"/>
        <a:cs typeface="+mn-cs"/>
      </a:defRPr>
    </a:lvl6pPr>
    <a:lvl7pPr marL="1855775" algn="l" defTabSz="618592" rtl="0" eaLnBrk="1" latinLnBrk="0" hangingPunct="1">
      <a:defRPr sz="1218" kern="1200">
        <a:solidFill>
          <a:schemeClr val="tx1"/>
        </a:solidFill>
        <a:latin typeface="+mn-lt"/>
        <a:ea typeface="+mn-ea"/>
        <a:cs typeface="+mn-cs"/>
      </a:defRPr>
    </a:lvl7pPr>
    <a:lvl8pPr marL="2165071" algn="l" defTabSz="618592" rtl="0" eaLnBrk="1" latinLnBrk="0" hangingPunct="1">
      <a:defRPr sz="1218" kern="1200">
        <a:solidFill>
          <a:schemeClr val="tx1"/>
        </a:solidFill>
        <a:latin typeface="+mn-lt"/>
        <a:ea typeface="+mn-ea"/>
        <a:cs typeface="+mn-cs"/>
      </a:defRPr>
    </a:lvl8pPr>
    <a:lvl9pPr marL="2474366" algn="l" defTabSz="618592" rtl="0" eaLnBrk="1" latinLnBrk="0" hangingPunct="1">
      <a:defRPr sz="121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4A4B6"/>
    <a:srgbClr val="E9EAF1"/>
    <a:srgbClr val="F5F9FC"/>
    <a:srgbClr val="F5F8FB"/>
    <a:srgbClr val="419BD4"/>
    <a:srgbClr val="084839"/>
    <a:srgbClr val="0947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E82683-A8B3-4E09-B682-5B15A1CE647D}" v="7" dt="2022-08-10T06:28:48.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412" y="642"/>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na Mensing" userId="54bb1975-c055-4699-a870-eb2bf1648ae2" providerId="ADAL" clId="{ABE82683-A8B3-4E09-B682-5B15A1CE647D}"/>
    <pc:docChg chg="undo custSel delSld modSld">
      <pc:chgData name="Janina Mensing" userId="54bb1975-c055-4699-a870-eb2bf1648ae2" providerId="ADAL" clId="{ABE82683-A8B3-4E09-B682-5B15A1CE647D}" dt="2022-08-10T13:57:00.540" v="96"/>
      <pc:docMkLst>
        <pc:docMk/>
      </pc:docMkLst>
      <pc:sldChg chg="modSp del mod">
        <pc:chgData name="Janina Mensing" userId="54bb1975-c055-4699-a870-eb2bf1648ae2" providerId="ADAL" clId="{ABE82683-A8B3-4E09-B682-5B15A1CE647D}" dt="2022-08-10T13:56:52.747" v="94" actId="47"/>
        <pc:sldMkLst>
          <pc:docMk/>
          <pc:sldMk cId="4007261108" sldId="303"/>
        </pc:sldMkLst>
        <pc:spChg chg="mod">
          <ac:chgData name="Janina Mensing" userId="54bb1975-c055-4699-a870-eb2bf1648ae2" providerId="ADAL" clId="{ABE82683-A8B3-4E09-B682-5B15A1CE647D}" dt="2022-08-10T12:51:07.493" v="87" actId="207"/>
          <ac:spMkLst>
            <pc:docMk/>
            <pc:sldMk cId="4007261108" sldId="303"/>
            <ac:spMk id="40" creationId="{779810BC-3691-3287-0A52-1A581D3DAA32}"/>
          </ac:spMkLst>
        </pc:spChg>
        <pc:spChg chg="mod">
          <ac:chgData name="Janina Mensing" userId="54bb1975-c055-4699-a870-eb2bf1648ae2" providerId="ADAL" clId="{ABE82683-A8B3-4E09-B682-5B15A1CE647D}" dt="2022-08-10T12:51:11.539" v="89" actId="207"/>
          <ac:spMkLst>
            <pc:docMk/>
            <pc:sldMk cId="4007261108" sldId="303"/>
            <ac:spMk id="42" creationId="{AF89B51E-B03E-5F13-2463-0564FAAFC04E}"/>
          </ac:spMkLst>
        </pc:spChg>
        <pc:spChg chg="mod">
          <ac:chgData name="Janina Mensing" userId="54bb1975-c055-4699-a870-eb2bf1648ae2" providerId="ADAL" clId="{ABE82683-A8B3-4E09-B682-5B15A1CE647D}" dt="2022-08-10T12:51:09.836" v="88" actId="207"/>
          <ac:spMkLst>
            <pc:docMk/>
            <pc:sldMk cId="4007261108" sldId="303"/>
            <ac:spMk id="43" creationId="{5018E41C-E2E0-B825-3710-9A41163A4831}"/>
          </ac:spMkLst>
        </pc:spChg>
        <pc:spChg chg="mod">
          <ac:chgData name="Janina Mensing" userId="54bb1975-c055-4699-a870-eb2bf1648ae2" providerId="ADAL" clId="{ABE82683-A8B3-4E09-B682-5B15A1CE647D}" dt="2022-08-10T12:51:18.742" v="92" actId="207"/>
          <ac:spMkLst>
            <pc:docMk/>
            <pc:sldMk cId="4007261108" sldId="303"/>
            <ac:spMk id="46" creationId="{3CC7E905-29D4-3BBD-D65E-D11B3EBB3EB6}"/>
          </ac:spMkLst>
        </pc:spChg>
        <pc:spChg chg="mod">
          <ac:chgData name="Janina Mensing" userId="54bb1975-c055-4699-a870-eb2bf1648ae2" providerId="ADAL" clId="{ABE82683-A8B3-4E09-B682-5B15A1CE647D}" dt="2022-08-10T12:51:13.556" v="90" actId="207"/>
          <ac:spMkLst>
            <pc:docMk/>
            <pc:sldMk cId="4007261108" sldId="303"/>
            <ac:spMk id="47" creationId="{422278CF-7A2E-8C3B-8B54-67A525245973}"/>
          </ac:spMkLst>
        </pc:spChg>
        <pc:spChg chg="mod">
          <ac:chgData name="Janina Mensing" userId="54bb1975-c055-4699-a870-eb2bf1648ae2" providerId="ADAL" clId="{ABE82683-A8B3-4E09-B682-5B15A1CE647D}" dt="2022-08-10T12:51:16.934" v="91" actId="207"/>
          <ac:spMkLst>
            <pc:docMk/>
            <pc:sldMk cId="4007261108" sldId="303"/>
            <ac:spMk id="48" creationId="{9799A805-5213-B479-3429-26BB0A91A1FA}"/>
          </ac:spMkLst>
        </pc:spChg>
      </pc:sldChg>
      <pc:sldChg chg="modSp del mod">
        <pc:chgData name="Janina Mensing" userId="54bb1975-c055-4699-a870-eb2bf1648ae2" providerId="ADAL" clId="{ABE82683-A8B3-4E09-B682-5B15A1CE647D}" dt="2022-08-10T13:56:51.926" v="93" actId="47"/>
        <pc:sldMkLst>
          <pc:docMk/>
          <pc:sldMk cId="2886928647" sldId="307"/>
        </pc:sldMkLst>
        <pc:spChg chg="mod">
          <ac:chgData name="Janina Mensing" userId="54bb1975-c055-4699-a870-eb2bf1648ae2" providerId="ADAL" clId="{ABE82683-A8B3-4E09-B682-5B15A1CE647D}" dt="2022-08-10T12:51:02.229" v="85" actId="207"/>
          <ac:spMkLst>
            <pc:docMk/>
            <pc:sldMk cId="2886928647" sldId="307"/>
            <ac:spMk id="25" creationId="{EF207235-27A1-BAFF-84E4-9C7F1345BACB}"/>
          </ac:spMkLst>
        </pc:spChg>
        <pc:spChg chg="mod">
          <ac:chgData name="Janina Mensing" userId="54bb1975-c055-4699-a870-eb2bf1648ae2" providerId="ADAL" clId="{ABE82683-A8B3-4E09-B682-5B15A1CE647D}" dt="2022-08-10T12:51:04.389" v="86" actId="207"/>
          <ac:spMkLst>
            <pc:docMk/>
            <pc:sldMk cId="2886928647" sldId="307"/>
            <ac:spMk id="27" creationId="{E87C006C-70B7-42E5-4A77-E57056E7B607}"/>
          </ac:spMkLst>
        </pc:spChg>
      </pc:sldChg>
      <pc:sldChg chg="addSp delSp modSp mod">
        <pc:chgData name="Janina Mensing" userId="54bb1975-c055-4699-a870-eb2bf1648ae2" providerId="ADAL" clId="{ABE82683-A8B3-4E09-B682-5B15A1CE647D}" dt="2022-08-10T12:24:38.798" v="66" actId="207"/>
        <pc:sldMkLst>
          <pc:docMk/>
          <pc:sldMk cId="306228292" sldId="309"/>
        </pc:sldMkLst>
        <pc:spChg chg="add del mod">
          <ac:chgData name="Janina Mensing" userId="54bb1975-c055-4699-a870-eb2bf1648ae2" providerId="ADAL" clId="{ABE82683-A8B3-4E09-B682-5B15A1CE647D}" dt="2022-08-10T06:28:47.711" v="21" actId="478"/>
          <ac:spMkLst>
            <pc:docMk/>
            <pc:sldMk cId="306228292" sldId="309"/>
            <ac:spMk id="2" creationId="{4039F03C-1B1B-E80B-5F7B-9F3A1D6A457E}"/>
          </ac:spMkLst>
        </pc:spChg>
        <pc:spChg chg="add del mod">
          <ac:chgData name="Janina Mensing" userId="54bb1975-c055-4699-a870-eb2bf1648ae2" providerId="ADAL" clId="{ABE82683-A8B3-4E09-B682-5B15A1CE647D}" dt="2022-08-10T06:36:16.128" v="30" actId="478"/>
          <ac:spMkLst>
            <pc:docMk/>
            <pc:sldMk cId="306228292" sldId="309"/>
            <ac:spMk id="3" creationId="{E47EE4D7-D407-0872-1AA2-3D0555E315D8}"/>
          </ac:spMkLst>
        </pc:spChg>
        <pc:spChg chg="mod">
          <ac:chgData name="Janina Mensing" userId="54bb1975-c055-4699-a870-eb2bf1648ae2" providerId="ADAL" clId="{ABE82683-A8B3-4E09-B682-5B15A1CE647D}" dt="2022-08-10T12:24:38.798" v="66" actId="207"/>
          <ac:spMkLst>
            <pc:docMk/>
            <pc:sldMk cId="306228292" sldId="309"/>
            <ac:spMk id="5" creationId="{8A913053-406B-1629-6EBD-349D4AF1E38C}"/>
          </ac:spMkLst>
        </pc:spChg>
        <pc:spChg chg="mod">
          <ac:chgData name="Janina Mensing" userId="54bb1975-c055-4699-a870-eb2bf1648ae2" providerId="ADAL" clId="{ABE82683-A8B3-4E09-B682-5B15A1CE647D}" dt="2022-08-10T12:24:35.511" v="65" actId="207"/>
          <ac:spMkLst>
            <pc:docMk/>
            <pc:sldMk cId="306228292" sldId="309"/>
            <ac:spMk id="6" creationId="{3F09A080-1F1D-11BF-6FC8-A4D12D56AB24}"/>
          </ac:spMkLst>
        </pc:spChg>
        <pc:spChg chg="mod">
          <ac:chgData name="Janina Mensing" userId="54bb1975-c055-4699-a870-eb2bf1648ae2" providerId="ADAL" clId="{ABE82683-A8B3-4E09-B682-5B15A1CE647D}" dt="2022-08-10T12:24:15.974" v="62" actId="207"/>
          <ac:spMkLst>
            <pc:docMk/>
            <pc:sldMk cId="306228292" sldId="309"/>
            <ac:spMk id="12" creationId="{9F3544C7-BDD1-512B-4BD8-4D444D12EDDD}"/>
          </ac:spMkLst>
        </pc:spChg>
        <pc:spChg chg="mod">
          <ac:chgData name="Janina Mensing" userId="54bb1975-c055-4699-a870-eb2bf1648ae2" providerId="ADAL" clId="{ABE82683-A8B3-4E09-B682-5B15A1CE647D}" dt="2022-08-10T12:24:22.591" v="63" actId="207"/>
          <ac:spMkLst>
            <pc:docMk/>
            <pc:sldMk cId="306228292" sldId="309"/>
            <ac:spMk id="13" creationId="{3F22E753-46E2-0CF3-E440-F28F8EDBB4C2}"/>
          </ac:spMkLst>
        </pc:spChg>
        <pc:spChg chg="mod">
          <ac:chgData name="Janina Mensing" userId="54bb1975-c055-4699-a870-eb2bf1648ae2" providerId="ADAL" clId="{ABE82683-A8B3-4E09-B682-5B15A1CE647D}" dt="2022-08-10T12:24:26.224" v="64" actId="207"/>
          <ac:spMkLst>
            <pc:docMk/>
            <pc:sldMk cId="306228292" sldId="309"/>
            <ac:spMk id="15" creationId="{DDBD3217-1BE1-958A-6128-A0231D8D8880}"/>
          </ac:spMkLst>
        </pc:spChg>
        <pc:picChg chg="mod">
          <ac:chgData name="Janina Mensing" userId="54bb1975-c055-4699-a870-eb2bf1648ae2" providerId="ADAL" clId="{ABE82683-A8B3-4E09-B682-5B15A1CE647D}" dt="2022-08-10T06:29:57.534" v="24" actId="1076"/>
          <ac:picMkLst>
            <pc:docMk/>
            <pc:sldMk cId="306228292" sldId="309"/>
            <ac:picMk id="7" creationId="{3BB6F2D0-5378-743A-E2A9-CF26A04216CD}"/>
          </ac:picMkLst>
        </pc:picChg>
      </pc:sldChg>
      <pc:sldChg chg="addSp delSp modSp mod">
        <pc:chgData name="Janina Mensing" userId="54bb1975-c055-4699-a870-eb2bf1648ae2" providerId="ADAL" clId="{ABE82683-A8B3-4E09-B682-5B15A1CE647D}" dt="2022-08-10T12:39:32.035" v="82" actId="207"/>
        <pc:sldMkLst>
          <pc:docMk/>
          <pc:sldMk cId="2377577221" sldId="310"/>
        </pc:sldMkLst>
        <pc:spChg chg="add del mod">
          <ac:chgData name="Janina Mensing" userId="54bb1975-c055-4699-a870-eb2bf1648ae2" providerId="ADAL" clId="{ABE82683-A8B3-4E09-B682-5B15A1CE647D}" dt="2022-08-10T06:36:18.670" v="31" actId="478"/>
          <ac:spMkLst>
            <pc:docMk/>
            <pc:sldMk cId="2377577221" sldId="310"/>
            <ac:spMk id="2" creationId="{73A8781C-2154-F8BD-7781-6347ACA18A04}"/>
          </ac:spMkLst>
        </pc:spChg>
        <pc:spChg chg="mod">
          <ac:chgData name="Janina Mensing" userId="54bb1975-c055-4699-a870-eb2bf1648ae2" providerId="ADAL" clId="{ABE82683-A8B3-4E09-B682-5B15A1CE647D}" dt="2022-08-10T12:28:39.110" v="72" actId="6549"/>
          <ac:spMkLst>
            <pc:docMk/>
            <pc:sldMk cId="2377577221" sldId="310"/>
            <ac:spMk id="14" creationId="{BC865F64-2E25-AD89-CBA2-D1947AB163E1}"/>
          </ac:spMkLst>
        </pc:spChg>
        <pc:spChg chg="mod">
          <ac:chgData name="Janina Mensing" userId="54bb1975-c055-4699-a870-eb2bf1648ae2" providerId="ADAL" clId="{ABE82683-A8B3-4E09-B682-5B15A1CE647D}" dt="2022-08-10T12:24:45.837" v="68" actId="207"/>
          <ac:spMkLst>
            <pc:docMk/>
            <pc:sldMk cId="2377577221" sldId="310"/>
            <ac:spMk id="15" creationId="{1AB53E64-3209-D958-3F1F-B701A7EFF9D3}"/>
          </ac:spMkLst>
        </pc:spChg>
        <pc:spChg chg="mod">
          <ac:chgData name="Janina Mensing" userId="54bb1975-c055-4699-a870-eb2bf1648ae2" providerId="ADAL" clId="{ABE82683-A8B3-4E09-B682-5B15A1CE647D}" dt="2022-08-10T12:24:42.985" v="67" actId="207"/>
          <ac:spMkLst>
            <pc:docMk/>
            <pc:sldMk cId="2377577221" sldId="310"/>
            <ac:spMk id="50" creationId="{17B19923-0F17-C1B4-3043-92870091423B}"/>
          </ac:spMkLst>
        </pc:spChg>
        <pc:spChg chg="mod">
          <ac:chgData name="Janina Mensing" userId="54bb1975-c055-4699-a870-eb2bf1648ae2" providerId="ADAL" clId="{ABE82683-A8B3-4E09-B682-5B15A1CE647D}" dt="2022-08-10T12:24:52.574" v="70" actId="207"/>
          <ac:spMkLst>
            <pc:docMk/>
            <pc:sldMk cId="2377577221" sldId="310"/>
            <ac:spMk id="63" creationId="{02CEE84D-F918-3302-BFD4-3EB1C3613139}"/>
          </ac:spMkLst>
        </pc:spChg>
        <pc:spChg chg="mod">
          <ac:chgData name="Janina Mensing" userId="54bb1975-c055-4699-a870-eb2bf1648ae2" providerId="ADAL" clId="{ABE82683-A8B3-4E09-B682-5B15A1CE647D}" dt="2022-08-10T12:39:32.035" v="82" actId="207"/>
          <ac:spMkLst>
            <pc:docMk/>
            <pc:sldMk cId="2377577221" sldId="310"/>
            <ac:spMk id="64" creationId="{B3E4A2F5-CDC2-60F7-4A5D-9561278736E1}"/>
          </ac:spMkLst>
        </pc:spChg>
        <pc:spChg chg="mod">
          <ac:chgData name="Janina Mensing" userId="54bb1975-c055-4699-a870-eb2bf1648ae2" providerId="ADAL" clId="{ABE82683-A8B3-4E09-B682-5B15A1CE647D}" dt="2022-08-10T12:26:44.301" v="71" actId="207"/>
          <ac:spMkLst>
            <pc:docMk/>
            <pc:sldMk cId="2377577221" sldId="310"/>
            <ac:spMk id="108" creationId="{9DAA0C26-E1FE-7731-1124-FC70E91E8D5A}"/>
          </ac:spMkLst>
        </pc:spChg>
      </pc:sldChg>
      <pc:sldChg chg="modSp mod">
        <pc:chgData name="Janina Mensing" userId="54bb1975-c055-4699-a870-eb2bf1648ae2" providerId="ADAL" clId="{ABE82683-A8B3-4E09-B682-5B15A1CE647D}" dt="2022-08-10T13:56:57.027" v="95"/>
        <pc:sldMkLst>
          <pc:docMk/>
          <pc:sldMk cId="1856193182" sldId="311"/>
        </pc:sldMkLst>
        <pc:spChg chg="mod">
          <ac:chgData name="Janina Mensing" userId="54bb1975-c055-4699-a870-eb2bf1648ae2" providerId="ADAL" clId="{ABE82683-A8B3-4E09-B682-5B15A1CE647D}" dt="2022-08-10T12:40:17.444" v="84" actId="207"/>
          <ac:spMkLst>
            <pc:docMk/>
            <pc:sldMk cId="1856193182" sldId="311"/>
            <ac:spMk id="2" creationId="{E02F1256-5F1B-E17F-403B-201DB7A09080}"/>
          </ac:spMkLst>
        </pc:spChg>
        <pc:spChg chg="mod">
          <ac:chgData name="Janina Mensing" userId="54bb1975-c055-4699-a870-eb2bf1648ae2" providerId="ADAL" clId="{ABE82683-A8B3-4E09-B682-5B15A1CE647D}" dt="2022-08-10T12:40:17.444" v="84" actId="207"/>
          <ac:spMkLst>
            <pc:docMk/>
            <pc:sldMk cId="1856193182" sldId="311"/>
            <ac:spMk id="9" creationId="{539664F4-ED18-C07A-1A05-1B1D7EBC1341}"/>
          </ac:spMkLst>
        </pc:spChg>
        <pc:spChg chg="mod">
          <ac:chgData name="Janina Mensing" userId="54bb1975-c055-4699-a870-eb2bf1648ae2" providerId="ADAL" clId="{ABE82683-A8B3-4E09-B682-5B15A1CE647D}" dt="2022-08-10T12:40:17.444" v="84" actId="207"/>
          <ac:spMkLst>
            <pc:docMk/>
            <pc:sldMk cId="1856193182" sldId="311"/>
            <ac:spMk id="10" creationId="{3949A571-5610-1152-AC34-7C1CA538F6B7}"/>
          </ac:spMkLst>
        </pc:spChg>
        <pc:spChg chg="mod">
          <ac:chgData name="Janina Mensing" userId="54bb1975-c055-4699-a870-eb2bf1648ae2" providerId="ADAL" clId="{ABE82683-A8B3-4E09-B682-5B15A1CE647D}" dt="2022-08-10T12:40:17.444" v="84" actId="207"/>
          <ac:spMkLst>
            <pc:docMk/>
            <pc:sldMk cId="1856193182" sldId="311"/>
            <ac:spMk id="11" creationId="{403B653F-C047-9A2A-872B-4C6666012733}"/>
          </ac:spMkLst>
        </pc:spChg>
        <pc:spChg chg="mod">
          <ac:chgData name="Janina Mensing" userId="54bb1975-c055-4699-a870-eb2bf1648ae2" providerId="ADAL" clId="{ABE82683-A8B3-4E09-B682-5B15A1CE647D}" dt="2022-08-10T12:40:17.444" v="84" actId="207"/>
          <ac:spMkLst>
            <pc:docMk/>
            <pc:sldMk cId="1856193182" sldId="311"/>
            <ac:spMk id="12" creationId="{17A9EBF1-10FF-F838-2732-C1D24280D15A}"/>
          </ac:spMkLst>
        </pc:spChg>
        <pc:spChg chg="mod">
          <ac:chgData name="Janina Mensing" userId="54bb1975-c055-4699-a870-eb2bf1648ae2" providerId="ADAL" clId="{ABE82683-A8B3-4E09-B682-5B15A1CE647D}" dt="2022-08-10T12:40:16.035" v="83" actId="207"/>
          <ac:spMkLst>
            <pc:docMk/>
            <pc:sldMk cId="1856193182" sldId="311"/>
            <ac:spMk id="25" creationId="{EF207235-27A1-BAFF-84E4-9C7F1345BACB}"/>
          </ac:spMkLst>
        </pc:spChg>
        <pc:spChg chg="mod">
          <ac:chgData name="Janina Mensing" userId="54bb1975-c055-4699-a870-eb2bf1648ae2" providerId="ADAL" clId="{ABE82683-A8B3-4E09-B682-5B15A1CE647D}" dt="2022-08-10T12:40:16.035" v="83" actId="207"/>
          <ac:spMkLst>
            <pc:docMk/>
            <pc:sldMk cId="1856193182" sldId="311"/>
            <ac:spMk id="27" creationId="{E87C006C-70B7-42E5-4A77-E57056E7B607}"/>
          </ac:spMkLst>
        </pc:spChg>
        <pc:spChg chg="mod">
          <ac:chgData name="Janina Mensing" userId="54bb1975-c055-4699-a870-eb2bf1648ae2" providerId="ADAL" clId="{ABE82683-A8B3-4E09-B682-5B15A1CE647D}" dt="2022-08-10T13:56:57.027" v="95"/>
          <ac:spMkLst>
            <pc:docMk/>
            <pc:sldMk cId="1856193182" sldId="311"/>
            <ac:spMk id="28" creationId="{BCED9457-872C-9788-F1FD-4D1677E5B84D}"/>
          </ac:spMkLst>
        </pc:spChg>
      </pc:sldChg>
      <pc:sldChg chg="modSp mod">
        <pc:chgData name="Janina Mensing" userId="54bb1975-c055-4699-a870-eb2bf1648ae2" providerId="ADAL" clId="{ABE82683-A8B3-4E09-B682-5B15A1CE647D}" dt="2022-08-10T13:57:00.540" v="96"/>
        <pc:sldMkLst>
          <pc:docMk/>
          <pc:sldMk cId="296965839" sldId="312"/>
        </pc:sldMkLst>
        <pc:spChg chg="mod">
          <ac:chgData name="Janina Mensing" userId="54bb1975-c055-4699-a870-eb2bf1648ae2" providerId="ADAL" clId="{ABE82683-A8B3-4E09-B682-5B15A1CE647D}" dt="2022-08-10T12:34:55.277" v="76" actId="207"/>
          <ac:spMkLst>
            <pc:docMk/>
            <pc:sldMk cId="296965839" sldId="312"/>
            <ac:spMk id="2" creationId="{98C82EB9-70D7-923F-CF19-4F9BD7A062CF}"/>
          </ac:spMkLst>
        </pc:spChg>
        <pc:spChg chg="mod">
          <ac:chgData name="Janina Mensing" userId="54bb1975-c055-4699-a870-eb2bf1648ae2" providerId="ADAL" clId="{ABE82683-A8B3-4E09-B682-5B15A1CE647D}" dt="2022-08-10T12:34:58.420" v="77" actId="207"/>
          <ac:spMkLst>
            <pc:docMk/>
            <pc:sldMk cId="296965839" sldId="312"/>
            <ac:spMk id="3" creationId="{07F08CCC-7697-0747-964C-8DC07FCDDD8B}"/>
          </ac:spMkLst>
        </pc:spChg>
        <pc:spChg chg="mod">
          <ac:chgData name="Janina Mensing" userId="54bb1975-c055-4699-a870-eb2bf1648ae2" providerId="ADAL" clId="{ABE82683-A8B3-4E09-B682-5B15A1CE647D}" dt="2022-08-10T12:35:01.391" v="78" actId="207"/>
          <ac:spMkLst>
            <pc:docMk/>
            <pc:sldMk cId="296965839" sldId="312"/>
            <ac:spMk id="4" creationId="{44C36724-7759-07CE-D3EC-E4DEAD6C63E5}"/>
          </ac:spMkLst>
        </pc:spChg>
        <pc:spChg chg="mod">
          <ac:chgData name="Janina Mensing" userId="54bb1975-c055-4699-a870-eb2bf1648ae2" providerId="ADAL" clId="{ABE82683-A8B3-4E09-B682-5B15A1CE647D}" dt="2022-08-10T12:35:07.733" v="80" actId="207"/>
          <ac:spMkLst>
            <pc:docMk/>
            <pc:sldMk cId="296965839" sldId="312"/>
            <ac:spMk id="7" creationId="{FE8B7C37-3E26-68E1-B3F1-38353A0D0D5B}"/>
          </ac:spMkLst>
        </pc:spChg>
        <pc:spChg chg="mod">
          <ac:chgData name="Janina Mensing" userId="54bb1975-c055-4699-a870-eb2bf1648ae2" providerId="ADAL" clId="{ABE82683-A8B3-4E09-B682-5B15A1CE647D}" dt="2022-08-10T12:35:04.422" v="79" actId="207"/>
          <ac:spMkLst>
            <pc:docMk/>
            <pc:sldMk cId="296965839" sldId="312"/>
            <ac:spMk id="8" creationId="{C04EA7DC-6BC7-6C5A-AC4D-BEA05ED2526E}"/>
          </ac:spMkLst>
        </pc:spChg>
        <pc:spChg chg="mod">
          <ac:chgData name="Janina Mensing" userId="54bb1975-c055-4699-a870-eb2bf1648ae2" providerId="ADAL" clId="{ABE82683-A8B3-4E09-B682-5B15A1CE647D}" dt="2022-08-10T12:35:12.773" v="81" actId="207"/>
          <ac:spMkLst>
            <pc:docMk/>
            <pc:sldMk cId="296965839" sldId="312"/>
            <ac:spMk id="9" creationId="{A3788955-4B92-D2E7-E728-BCD4601799D9}"/>
          </ac:spMkLst>
        </pc:spChg>
        <pc:spChg chg="mod">
          <ac:chgData name="Janina Mensing" userId="54bb1975-c055-4699-a870-eb2bf1648ae2" providerId="ADAL" clId="{ABE82683-A8B3-4E09-B682-5B15A1CE647D}" dt="2022-08-10T13:57:00.540" v="96"/>
          <ac:spMkLst>
            <pc:docMk/>
            <pc:sldMk cId="296965839" sldId="312"/>
            <ac:spMk id="11" creationId="{5F2EFB56-F9C0-2ADC-6C59-59A6E8DDCC24}"/>
          </ac:spMkLst>
        </pc:spChg>
        <pc:spChg chg="mod">
          <ac:chgData name="Janina Mensing" userId="54bb1975-c055-4699-a870-eb2bf1648ae2" providerId="ADAL" clId="{ABE82683-A8B3-4E09-B682-5B15A1CE647D}" dt="2022-08-10T06:31:25.720" v="29" actId="20577"/>
          <ac:spMkLst>
            <pc:docMk/>
            <pc:sldMk cId="296965839" sldId="312"/>
            <ac:spMk id="31" creationId="{FA060EC1-924B-B6D1-2D2C-E4D08E9F9A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8DE82-C081-7E42-A211-1274521A84EE}" type="datetimeFigureOut">
              <a:rPr lang="de-DE" smtClean="0"/>
              <a:t>10.08.2022</a:t>
            </a:fld>
            <a:endParaRPr lang="de-DE"/>
          </a:p>
        </p:txBody>
      </p:sp>
      <p:sp>
        <p:nvSpPr>
          <p:cNvPr id="4" name="Folienbildplatzhalter 3"/>
          <p:cNvSpPr>
            <a:spLocks noGrp="1" noRot="1" noChangeAspect="1"/>
          </p:cNvSpPr>
          <p:nvPr>
            <p:ph type="sldImg" idx="2"/>
          </p:nvPr>
        </p:nvSpPr>
        <p:spPr>
          <a:xfrm>
            <a:off x="1239838" y="1143000"/>
            <a:ext cx="43783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F4C7D-1777-1743-9EC1-9B8276AAC254}" type="slidenum">
              <a:rPr lang="de-DE" smtClean="0"/>
              <a:t>‹Nr.›</a:t>
            </a:fld>
            <a:endParaRPr lang="de-DE"/>
          </a:p>
        </p:txBody>
      </p:sp>
    </p:spTree>
    <p:extLst>
      <p:ext uri="{BB962C8B-B14F-4D97-AF65-F5344CB8AC3E}">
        <p14:creationId xmlns:p14="http://schemas.microsoft.com/office/powerpoint/2010/main" val="3452904762"/>
      </p:ext>
    </p:extLst>
  </p:cSld>
  <p:clrMap bg1="lt1" tx1="dk1" bg2="lt2" tx2="dk2" accent1="accent1" accent2="accent2" accent3="accent3" accent4="accent4" accent5="accent5" accent6="accent6" hlink="hlink" folHlink="folHlink"/>
  <p:notesStyle>
    <a:lvl1pPr marL="0" algn="l" defTabSz="618592" rtl="0" eaLnBrk="1" latinLnBrk="0" hangingPunct="1">
      <a:defRPr sz="812" kern="1200">
        <a:solidFill>
          <a:schemeClr val="tx1"/>
        </a:solidFill>
        <a:latin typeface="+mn-lt"/>
        <a:ea typeface="+mn-ea"/>
        <a:cs typeface="+mn-cs"/>
      </a:defRPr>
    </a:lvl1pPr>
    <a:lvl2pPr marL="309296" algn="l" defTabSz="618592" rtl="0" eaLnBrk="1" latinLnBrk="0" hangingPunct="1">
      <a:defRPr sz="812" kern="1200">
        <a:solidFill>
          <a:schemeClr val="tx1"/>
        </a:solidFill>
        <a:latin typeface="+mn-lt"/>
        <a:ea typeface="+mn-ea"/>
        <a:cs typeface="+mn-cs"/>
      </a:defRPr>
    </a:lvl2pPr>
    <a:lvl3pPr marL="618592" algn="l" defTabSz="618592" rtl="0" eaLnBrk="1" latinLnBrk="0" hangingPunct="1">
      <a:defRPr sz="812" kern="1200">
        <a:solidFill>
          <a:schemeClr val="tx1"/>
        </a:solidFill>
        <a:latin typeface="+mn-lt"/>
        <a:ea typeface="+mn-ea"/>
        <a:cs typeface="+mn-cs"/>
      </a:defRPr>
    </a:lvl3pPr>
    <a:lvl4pPr marL="927887" algn="l" defTabSz="618592" rtl="0" eaLnBrk="1" latinLnBrk="0" hangingPunct="1">
      <a:defRPr sz="812" kern="1200">
        <a:solidFill>
          <a:schemeClr val="tx1"/>
        </a:solidFill>
        <a:latin typeface="+mn-lt"/>
        <a:ea typeface="+mn-ea"/>
        <a:cs typeface="+mn-cs"/>
      </a:defRPr>
    </a:lvl4pPr>
    <a:lvl5pPr marL="1237183" algn="l" defTabSz="618592" rtl="0" eaLnBrk="1" latinLnBrk="0" hangingPunct="1">
      <a:defRPr sz="812" kern="1200">
        <a:solidFill>
          <a:schemeClr val="tx1"/>
        </a:solidFill>
        <a:latin typeface="+mn-lt"/>
        <a:ea typeface="+mn-ea"/>
        <a:cs typeface="+mn-cs"/>
      </a:defRPr>
    </a:lvl5pPr>
    <a:lvl6pPr marL="1546479" algn="l" defTabSz="618592" rtl="0" eaLnBrk="1" latinLnBrk="0" hangingPunct="1">
      <a:defRPr sz="812" kern="1200">
        <a:solidFill>
          <a:schemeClr val="tx1"/>
        </a:solidFill>
        <a:latin typeface="+mn-lt"/>
        <a:ea typeface="+mn-ea"/>
        <a:cs typeface="+mn-cs"/>
      </a:defRPr>
    </a:lvl6pPr>
    <a:lvl7pPr marL="1855775" algn="l" defTabSz="618592" rtl="0" eaLnBrk="1" latinLnBrk="0" hangingPunct="1">
      <a:defRPr sz="812" kern="1200">
        <a:solidFill>
          <a:schemeClr val="tx1"/>
        </a:solidFill>
        <a:latin typeface="+mn-lt"/>
        <a:ea typeface="+mn-ea"/>
        <a:cs typeface="+mn-cs"/>
      </a:defRPr>
    </a:lvl7pPr>
    <a:lvl8pPr marL="2165071" algn="l" defTabSz="618592" rtl="0" eaLnBrk="1" latinLnBrk="0" hangingPunct="1">
      <a:defRPr sz="812" kern="1200">
        <a:solidFill>
          <a:schemeClr val="tx1"/>
        </a:solidFill>
        <a:latin typeface="+mn-lt"/>
        <a:ea typeface="+mn-ea"/>
        <a:cs typeface="+mn-cs"/>
      </a:defRPr>
    </a:lvl8pPr>
    <a:lvl9pPr marL="2474366" algn="l" defTabSz="618592" rtl="0" eaLnBrk="1" latinLnBrk="0" hangingPunct="1">
      <a:defRPr sz="81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Logos">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B2617778-315E-2B4F-B6D7-B02B680AB8B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2960"/>
          <a:stretch/>
        </p:blipFill>
        <p:spPr>
          <a:xfrm>
            <a:off x="1107186" y="0"/>
            <a:ext cx="6452489" cy="5188790"/>
          </a:xfrm>
          <a:prstGeom prst="rect">
            <a:avLst/>
          </a:prstGeom>
        </p:spPr>
      </p:pic>
      <p:sp>
        <p:nvSpPr>
          <p:cNvPr id="8" name="Subtitle 2">
            <a:extLst>
              <a:ext uri="{FF2B5EF4-FFF2-40B4-BE49-F238E27FC236}">
                <a16:creationId xmlns:a16="http://schemas.microsoft.com/office/drawing/2014/main" id="{15988544-4495-4C9E-8952-2FBDA1715D2F}"/>
              </a:ext>
            </a:extLst>
          </p:cNvPr>
          <p:cNvSpPr>
            <a:spLocks noGrp="1"/>
          </p:cNvSpPr>
          <p:nvPr>
            <p:ph type="subTitle" idx="1" hasCustomPrompt="1"/>
          </p:nvPr>
        </p:nvSpPr>
        <p:spPr>
          <a:xfrm>
            <a:off x="3727614" y="3034445"/>
            <a:ext cx="3549178" cy="272549"/>
          </a:xfrm>
          <a:prstGeom prst="rect">
            <a:avLst/>
          </a:prstGeom>
        </p:spPr>
        <p:txBody>
          <a:bodyPr anchor="ctr">
            <a:normAutofit/>
          </a:bodyPr>
          <a:lstStyle>
            <a:lvl1pPr marL="0" indent="0" algn="l">
              <a:buNone/>
              <a:defRPr sz="1600" b="0" i="0" spc="0">
                <a:solidFill>
                  <a:schemeClr val="tx1"/>
                </a:solidFill>
                <a:latin typeface="+mn-lt"/>
              </a:defRPr>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lang="de-DE" noProof="0"/>
              <a:t>Click </a:t>
            </a:r>
            <a:r>
              <a:rPr lang="de-DE" noProof="0" err="1"/>
              <a:t>to</a:t>
            </a:r>
            <a:r>
              <a:rPr lang="de-DE" noProof="0"/>
              <a:t> </a:t>
            </a:r>
            <a:r>
              <a:rPr lang="de-DE" noProof="0" err="1"/>
              <a:t>edit</a:t>
            </a:r>
            <a:r>
              <a:rPr lang="de-DE" noProof="0"/>
              <a:t> Master </a:t>
            </a:r>
            <a:r>
              <a:rPr lang="de-DE" noProof="0" err="1"/>
              <a:t>subtitle</a:t>
            </a:r>
            <a:r>
              <a:rPr lang="de-DE" noProof="0"/>
              <a:t> style</a:t>
            </a:r>
          </a:p>
        </p:txBody>
      </p:sp>
      <p:sp>
        <p:nvSpPr>
          <p:cNvPr id="12" name="Title 1">
            <a:extLst>
              <a:ext uri="{FF2B5EF4-FFF2-40B4-BE49-F238E27FC236}">
                <a16:creationId xmlns:a16="http://schemas.microsoft.com/office/drawing/2014/main" id="{847DBF71-1A3D-C44D-88F7-0C72F425B778}"/>
              </a:ext>
            </a:extLst>
          </p:cNvPr>
          <p:cNvSpPr>
            <a:spLocks noGrp="1"/>
          </p:cNvSpPr>
          <p:nvPr>
            <p:ph type="ctrTitle" hasCustomPrompt="1"/>
          </p:nvPr>
        </p:nvSpPr>
        <p:spPr>
          <a:xfrm>
            <a:off x="3727614" y="1775295"/>
            <a:ext cx="3549178" cy="623571"/>
          </a:xfrm>
        </p:spPr>
        <p:txBody>
          <a:bodyPr>
            <a:noAutofit/>
          </a:bodyPr>
          <a:lstStyle>
            <a:lvl1pPr algn="l">
              <a:defRPr sz="2400" b="0" i="0" spc="0">
                <a:solidFill>
                  <a:schemeClr val="tx1"/>
                </a:solidFill>
                <a:latin typeface="+mj-lt"/>
              </a:defRPr>
            </a:lvl1pPr>
          </a:lstStyle>
          <a:p>
            <a:r>
              <a:rPr lang="de-DE" noProof="0"/>
              <a:t>CLICK TO EDIT TITLE</a:t>
            </a:r>
          </a:p>
        </p:txBody>
      </p:sp>
      <p:pic>
        <p:nvPicPr>
          <p:cNvPr id="13" name="Grafik 12">
            <a:extLst>
              <a:ext uri="{FF2B5EF4-FFF2-40B4-BE49-F238E27FC236}">
                <a16:creationId xmlns:a16="http://schemas.microsoft.com/office/drawing/2014/main" id="{D8A061F0-A53F-BD4B-BF12-F069CAC88CA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59472" y="383086"/>
            <a:ext cx="1417320" cy="716280"/>
          </a:xfrm>
          <a:prstGeom prst="rect">
            <a:avLst/>
          </a:prstGeom>
        </p:spPr>
      </p:pic>
      <p:pic>
        <p:nvPicPr>
          <p:cNvPr id="6" name="Picture 26">
            <a:extLst>
              <a:ext uri="{FF2B5EF4-FFF2-40B4-BE49-F238E27FC236}">
                <a16:creationId xmlns:a16="http://schemas.microsoft.com/office/drawing/2014/main" id="{205089EA-572A-C044-83A4-3AD05DD595C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156408" y="4739281"/>
            <a:ext cx="297815" cy="29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6">
            <a:extLst>
              <a:ext uri="{FF2B5EF4-FFF2-40B4-BE49-F238E27FC236}">
                <a16:creationId xmlns:a16="http://schemas.microsoft.com/office/drawing/2014/main" id="{D8ED80CC-2878-3547-98C1-F3473D12D93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374081" y="4790507"/>
            <a:ext cx="846582" cy="167640"/>
          </a:xfrm>
          <a:prstGeom prst="rect">
            <a:avLst/>
          </a:prstGeom>
        </p:spPr>
      </p:pic>
      <p:pic>
        <p:nvPicPr>
          <p:cNvPr id="9" name="Grafik 8">
            <a:extLst>
              <a:ext uri="{FF2B5EF4-FFF2-40B4-BE49-F238E27FC236}">
                <a16:creationId xmlns:a16="http://schemas.microsoft.com/office/drawing/2014/main" id="{958D637C-224D-254F-93DC-0525771F3D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7419" y="4751210"/>
            <a:ext cx="773430" cy="239395"/>
          </a:xfrm>
          <a:prstGeom prst="rect">
            <a:avLst/>
          </a:prstGeom>
        </p:spPr>
      </p:pic>
      <p:pic>
        <p:nvPicPr>
          <p:cNvPr id="11" name="Grafik 10">
            <a:extLst>
              <a:ext uri="{FF2B5EF4-FFF2-40B4-BE49-F238E27FC236}">
                <a16:creationId xmlns:a16="http://schemas.microsoft.com/office/drawing/2014/main" id="{7E714792-CC35-8240-9E5D-1F52C1A8525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80980" y="4752063"/>
            <a:ext cx="466344" cy="226314"/>
          </a:xfrm>
          <a:prstGeom prst="rect">
            <a:avLst/>
          </a:prstGeom>
        </p:spPr>
      </p:pic>
      <p:pic>
        <p:nvPicPr>
          <p:cNvPr id="14" name="Grafik 13">
            <a:extLst>
              <a:ext uri="{FF2B5EF4-FFF2-40B4-BE49-F238E27FC236}">
                <a16:creationId xmlns:a16="http://schemas.microsoft.com/office/drawing/2014/main" id="{60B19E26-98D0-BA41-BB4C-07EAB15E583E}"/>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12590" t="22180" r="13490" b="29917"/>
          <a:stretch/>
        </p:blipFill>
        <p:spPr>
          <a:xfrm>
            <a:off x="2965614" y="4664447"/>
            <a:ext cx="964037" cy="310450"/>
          </a:xfrm>
          <a:prstGeom prst="rect">
            <a:avLst/>
          </a:prstGeom>
        </p:spPr>
      </p:pic>
    </p:spTree>
    <p:extLst>
      <p:ext uri="{BB962C8B-B14F-4D97-AF65-F5344CB8AC3E}">
        <p14:creationId xmlns:p14="http://schemas.microsoft.com/office/powerpoint/2010/main" val="108059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nke Seite">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4BBBB974-74F3-E94E-1FFD-6F1058EE71F1}"/>
              </a:ext>
            </a:extLst>
          </p:cNvPr>
          <p:cNvSpPr>
            <a:spLocks noChangeAspect="1"/>
          </p:cNvSpPr>
          <p:nvPr userDrawn="1"/>
        </p:nvSpPr>
        <p:spPr>
          <a:xfrm>
            <a:off x="-493964" y="1404938"/>
            <a:ext cx="5040000" cy="504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7667">
              <a:defRPr/>
            </a:pPr>
            <a:r>
              <a:rPr lang="en-US" sz="1058">
                <a:solidFill>
                  <a:prstClr val="white"/>
                </a:solidFill>
                <a:latin typeface="Lato" panose="020F0502020204030203" pitchFamily="34" charset="0"/>
                <a:ea typeface="Lato" panose="020F0502020204030203" pitchFamily="34" charset="0"/>
                <a:cs typeface="Lato" panose="020F0502020204030203" pitchFamily="34" charset="0"/>
              </a:rPr>
              <a:t>1,95 cm</a:t>
            </a:r>
          </a:p>
        </p:txBody>
      </p:sp>
      <p:sp>
        <p:nvSpPr>
          <p:cNvPr id="4" name="Bildplatzhalter 3">
            <a:extLst>
              <a:ext uri="{FF2B5EF4-FFF2-40B4-BE49-F238E27FC236}">
                <a16:creationId xmlns:a16="http://schemas.microsoft.com/office/drawing/2014/main" id="{6F4021FC-148A-B5C3-9D5E-EE31BA33ADCF}"/>
              </a:ext>
            </a:extLst>
          </p:cNvPr>
          <p:cNvSpPr>
            <a:spLocks noGrp="1"/>
          </p:cNvSpPr>
          <p:nvPr>
            <p:ph type="pic" sz="quarter" idx="15" hasCustomPrompt="1"/>
          </p:nvPr>
        </p:nvSpPr>
        <p:spPr>
          <a:xfrm>
            <a:off x="320675" y="409196"/>
            <a:ext cx="2340000" cy="972000"/>
          </a:xfrm>
          <a:noFill/>
          <a:ln>
            <a:noFill/>
          </a:ln>
        </p:spPr>
        <p:txBody>
          <a:bodyPr anchor="ctr" anchorCtr="0">
            <a:noAutofit/>
          </a:bodyPr>
          <a:lstStyle>
            <a:lvl1pPr marL="0" indent="0" algn="ctr" fontAlgn="ctr">
              <a:buNone/>
              <a:defRPr/>
            </a:lvl1pPr>
          </a:lstStyle>
          <a:p>
            <a:r>
              <a:rPr lang="de-DE"/>
              <a:t>Logo der Initiative</a:t>
            </a:r>
          </a:p>
        </p:txBody>
      </p:sp>
      <p:sp>
        <p:nvSpPr>
          <p:cNvPr id="10" name="Textplatzhalter 9">
            <a:extLst>
              <a:ext uri="{FF2B5EF4-FFF2-40B4-BE49-F238E27FC236}">
                <a16:creationId xmlns:a16="http://schemas.microsoft.com/office/drawing/2014/main" id="{D90819ED-050B-02F5-ECAA-1CFFAB7C98F0}"/>
              </a:ext>
            </a:extLst>
          </p:cNvPr>
          <p:cNvSpPr>
            <a:spLocks noGrp="1"/>
          </p:cNvSpPr>
          <p:nvPr>
            <p:ph type="body" sz="quarter" idx="16" hasCustomPrompt="1"/>
          </p:nvPr>
        </p:nvSpPr>
        <p:spPr>
          <a:xfrm>
            <a:off x="3886200" y="396852"/>
            <a:ext cx="3348000" cy="216000"/>
          </a:xfrm>
        </p:spPr>
        <p:txBody>
          <a:bodyPr anchor="ctr" anchorCtr="0">
            <a:noAutofit/>
          </a:bodyPr>
          <a:lstStyle>
            <a:lvl1pPr marL="0" indent="0" algn="l">
              <a:spcBef>
                <a:spcPts val="0"/>
              </a:spcBef>
              <a:buNone/>
              <a:defRPr sz="1100"/>
            </a:lvl1pPr>
          </a:lstStyle>
          <a:p>
            <a:pPr lvl="0"/>
            <a:r>
              <a:rPr lang="de-DE"/>
              <a:t>Webadresse</a:t>
            </a:r>
          </a:p>
        </p:txBody>
      </p:sp>
      <p:sp>
        <p:nvSpPr>
          <p:cNvPr id="26" name="Bildplatzhalter 25">
            <a:extLst>
              <a:ext uri="{FF2B5EF4-FFF2-40B4-BE49-F238E27FC236}">
                <a16:creationId xmlns:a16="http://schemas.microsoft.com/office/drawing/2014/main" id="{31099CBC-6F31-6CD5-E21F-96C24949406E}"/>
              </a:ext>
            </a:extLst>
          </p:cNvPr>
          <p:cNvSpPr>
            <a:spLocks noGrp="1" noChangeAspect="1"/>
          </p:cNvSpPr>
          <p:nvPr>
            <p:ph type="pic" sz="quarter" idx="17"/>
          </p:nvPr>
        </p:nvSpPr>
        <p:spPr>
          <a:xfrm>
            <a:off x="3999000" y="749174"/>
            <a:ext cx="3240000" cy="3240000"/>
          </a:xfrm>
          <a:prstGeom prst="ellipse">
            <a:avLst/>
          </a:prstGeom>
          <a:ln w="19050">
            <a:solidFill>
              <a:schemeClr val="tx2"/>
            </a:solidFill>
          </a:ln>
        </p:spPr>
        <p:txBody>
          <a:bodyPr anchor="ctr" anchorCtr="0">
            <a:noAutofit/>
          </a:bodyPr>
          <a:lstStyle>
            <a:lvl1pPr marL="0" indent="0" algn="ctr">
              <a:buNone/>
              <a:defRPr/>
            </a:lvl1pPr>
          </a:lstStyle>
          <a:p>
            <a:endParaRPr lang="de-DE"/>
          </a:p>
        </p:txBody>
      </p:sp>
      <p:sp>
        <p:nvSpPr>
          <p:cNvPr id="28" name="Textplatzhalter 27">
            <a:extLst>
              <a:ext uri="{FF2B5EF4-FFF2-40B4-BE49-F238E27FC236}">
                <a16:creationId xmlns:a16="http://schemas.microsoft.com/office/drawing/2014/main" id="{80761E07-67EE-95F0-FFD6-9081CCA9FFE1}"/>
              </a:ext>
            </a:extLst>
          </p:cNvPr>
          <p:cNvSpPr>
            <a:spLocks noGrp="1"/>
          </p:cNvSpPr>
          <p:nvPr>
            <p:ph type="body" sz="quarter" idx="18" hasCustomPrompt="1"/>
          </p:nvPr>
        </p:nvSpPr>
        <p:spPr>
          <a:xfrm>
            <a:off x="4591212" y="4068727"/>
            <a:ext cx="2664000" cy="778376"/>
          </a:xfrm>
        </p:spPr>
        <p:txBody>
          <a:bodyPr anchor="b" anchorCtr="0">
            <a:noAutofit/>
          </a:bodyPr>
          <a:lstStyle>
            <a:lvl1pPr marL="0" indent="0" algn="l">
              <a:spcBef>
                <a:spcPts val="0"/>
              </a:spcBef>
              <a:buNone/>
              <a:defRPr sz="900"/>
            </a:lvl1pPr>
          </a:lstStyle>
          <a:p>
            <a:pPr lvl="0"/>
            <a:r>
              <a:rPr lang="de-DE"/>
              <a:t>Beschreibung, Bildnachweis</a:t>
            </a:r>
          </a:p>
        </p:txBody>
      </p:sp>
      <p:sp>
        <p:nvSpPr>
          <p:cNvPr id="29" name="TextBox 7">
            <a:extLst>
              <a:ext uri="{FF2B5EF4-FFF2-40B4-BE49-F238E27FC236}">
                <a16:creationId xmlns:a16="http://schemas.microsoft.com/office/drawing/2014/main" id="{644BB3DB-8D70-5346-1EED-A9F04BF6593C}"/>
              </a:ext>
            </a:extLst>
          </p:cNvPr>
          <p:cNvSpPr txBox="1"/>
          <p:nvPr userDrawn="1"/>
        </p:nvSpPr>
        <p:spPr>
          <a:xfrm>
            <a:off x="322994" y="5048306"/>
            <a:ext cx="344900" cy="119548"/>
          </a:xfrm>
          <a:prstGeom prst="rect">
            <a:avLst/>
          </a:prstGeom>
          <a:noFill/>
        </p:spPr>
        <p:txBody>
          <a:bodyPr wrap="none" lIns="0" tIns="0" rIns="0" bIns="0" rtlCol="0">
            <a:noAutofit/>
          </a:bodyPr>
          <a:lstStyle/>
          <a:p>
            <a:pPr marL="0" algn="l" defTabSz="567019" rtl="0" eaLnBrk="1" latinLnBrk="0" hangingPunct="1"/>
            <a:fld id="{F0210AFA-7AC9-469A-9D2A-F27BB4473E6D}" type="slidenum">
              <a:rPr lang="de-DE" sz="620" b="0" i="0" kern="1200" noProof="0" smtClean="0">
                <a:solidFill>
                  <a:srgbClr val="A4A4B6"/>
                </a:solidFill>
                <a:latin typeface="+mn-lt"/>
                <a:ea typeface="+mn-ea"/>
                <a:cs typeface="+mn-cs"/>
              </a:rPr>
              <a:pPr marL="0" algn="l" defTabSz="567019" rtl="0" eaLnBrk="1" latinLnBrk="0" hangingPunct="1"/>
              <a:t>‹Nr.›</a:t>
            </a:fld>
            <a:endParaRPr lang="de-DE" sz="620" b="0" i="0" kern="1200" noProof="0">
              <a:solidFill>
                <a:srgbClr val="A4A4B6"/>
              </a:solidFill>
              <a:latin typeface="+mn-lt"/>
              <a:ea typeface="+mn-ea"/>
              <a:cs typeface="+mn-cs"/>
            </a:endParaRPr>
          </a:p>
        </p:txBody>
      </p:sp>
      <p:sp>
        <p:nvSpPr>
          <p:cNvPr id="30" name="Footer Placeholder 4">
            <a:extLst>
              <a:ext uri="{FF2B5EF4-FFF2-40B4-BE49-F238E27FC236}">
                <a16:creationId xmlns:a16="http://schemas.microsoft.com/office/drawing/2014/main" id="{4C9D771B-19BE-1B84-1A27-CADAF7C91C6E}"/>
              </a:ext>
            </a:extLst>
          </p:cNvPr>
          <p:cNvSpPr txBox="1">
            <a:spLocks/>
          </p:cNvSpPr>
          <p:nvPr userDrawn="1"/>
        </p:nvSpPr>
        <p:spPr>
          <a:xfrm>
            <a:off x="3886200" y="5048307"/>
            <a:ext cx="3352800" cy="119548"/>
          </a:xfrm>
          <a:prstGeom prst="rect">
            <a:avLst/>
          </a:prstGeom>
        </p:spPr>
        <p:txBody>
          <a:bodyPr vert="horz" lIns="0" tIns="0" rIns="0" bIns="0" rtlCol="0" anchor="t" anchorCtr="0"/>
          <a:lstStyle>
            <a:defPPr>
              <a:defRPr lang="en-US"/>
            </a:defPPr>
            <a:lvl1pPr marL="0" marR="0" indent="0" algn="r" defTabSz="618592" rtl="0" eaLnBrk="1" fontAlgn="auto" latinLnBrk="0" hangingPunct="1">
              <a:lnSpc>
                <a:spcPct val="100000"/>
              </a:lnSpc>
              <a:spcBef>
                <a:spcPts val="0"/>
              </a:spcBef>
              <a:spcAft>
                <a:spcPts val="0"/>
              </a:spcAft>
              <a:buClrTx/>
              <a:buSzTx/>
              <a:buFontTx/>
              <a:buNone/>
              <a:tabLst/>
              <a:defRPr sz="620" b="0" i="0" kern="1200">
                <a:solidFill>
                  <a:srgbClr val="A4A4B6"/>
                </a:solidFill>
                <a:latin typeface="+mn-lt"/>
                <a:ea typeface="+mn-ea"/>
                <a:cs typeface="+mn-cs"/>
              </a:defRPr>
            </a:lvl1pPr>
            <a:lvl2pPr marL="309296" algn="l" defTabSz="618592" rtl="0" eaLnBrk="1" latinLnBrk="0" hangingPunct="1">
              <a:defRPr sz="1218" kern="1200">
                <a:solidFill>
                  <a:schemeClr val="tx1"/>
                </a:solidFill>
                <a:latin typeface="+mn-lt"/>
                <a:ea typeface="+mn-ea"/>
                <a:cs typeface="+mn-cs"/>
              </a:defRPr>
            </a:lvl2pPr>
            <a:lvl3pPr marL="618592" algn="l" defTabSz="618592" rtl="0" eaLnBrk="1" latinLnBrk="0" hangingPunct="1">
              <a:defRPr sz="1218" kern="1200">
                <a:solidFill>
                  <a:schemeClr val="tx1"/>
                </a:solidFill>
                <a:latin typeface="+mn-lt"/>
                <a:ea typeface="+mn-ea"/>
                <a:cs typeface="+mn-cs"/>
              </a:defRPr>
            </a:lvl3pPr>
            <a:lvl4pPr marL="927887" algn="l" defTabSz="618592" rtl="0" eaLnBrk="1" latinLnBrk="0" hangingPunct="1">
              <a:defRPr sz="1218" kern="1200">
                <a:solidFill>
                  <a:schemeClr val="tx1"/>
                </a:solidFill>
                <a:latin typeface="+mn-lt"/>
                <a:ea typeface="+mn-ea"/>
                <a:cs typeface="+mn-cs"/>
              </a:defRPr>
            </a:lvl4pPr>
            <a:lvl5pPr marL="1237183" algn="l" defTabSz="618592" rtl="0" eaLnBrk="1" latinLnBrk="0" hangingPunct="1">
              <a:defRPr sz="1218" kern="1200">
                <a:solidFill>
                  <a:schemeClr val="tx1"/>
                </a:solidFill>
                <a:latin typeface="+mn-lt"/>
                <a:ea typeface="+mn-ea"/>
                <a:cs typeface="+mn-cs"/>
              </a:defRPr>
            </a:lvl5pPr>
            <a:lvl6pPr marL="1546479" algn="l" defTabSz="618592" rtl="0" eaLnBrk="1" latinLnBrk="0" hangingPunct="1">
              <a:defRPr sz="1218" kern="1200">
                <a:solidFill>
                  <a:schemeClr val="tx1"/>
                </a:solidFill>
                <a:latin typeface="+mn-lt"/>
                <a:ea typeface="+mn-ea"/>
                <a:cs typeface="+mn-cs"/>
              </a:defRPr>
            </a:lvl6pPr>
            <a:lvl7pPr marL="1855775" algn="l" defTabSz="618592" rtl="0" eaLnBrk="1" latinLnBrk="0" hangingPunct="1">
              <a:defRPr sz="1218" kern="1200">
                <a:solidFill>
                  <a:schemeClr val="tx1"/>
                </a:solidFill>
                <a:latin typeface="+mn-lt"/>
                <a:ea typeface="+mn-ea"/>
                <a:cs typeface="+mn-cs"/>
              </a:defRPr>
            </a:lvl7pPr>
            <a:lvl8pPr marL="2165071" algn="l" defTabSz="618592" rtl="0" eaLnBrk="1" latinLnBrk="0" hangingPunct="1">
              <a:defRPr sz="1218" kern="1200">
                <a:solidFill>
                  <a:schemeClr val="tx1"/>
                </a:solidFill>
                <a:latin typeface="+mn-lt"/>
                <a:ea typeface="+mn-ea"/>
                <a:cs typeface="+mn-cs"/>
              </a:defRPr>
            </a:lvl8pPr>
            <a:lvl9pPr marL="2474366" algn="l" defTabSz="618592" rtl="0" eaLnBrk="1" latinLnBrk="0" hangingPunct="1">
              <a:defRPr sz="1218" kern="1200">
                <a:solidFill>
                  <a:schemeClr val="tx1"/>
                </a:solidFill>
                <a:latin typeface="+mn-lt"/>
                <a:ea typeface="+mn-ea"/>
                <a:cs typeface="+mn-cs"/>
              </a:defRPr>
            </a:lvl9pPr>
          </a:lstStyle>
          <a:p>
            <a:pPr algn="r"/>
            <a:r>
              <a:rPr lang="de-DE" err="1"/>
              <a:t>startsocial</a:t>
            </a:r>
            <a:r>
              <a:rPr lang="de-DE"/>
              <a:t> Bundesauswahl 2021/22</a:t>
            </a:r>
          </a:p>
          <a:p>
            <a:pPr algn="r"/>
            <a:endParaRPr lang="de-DE"/>
          </a:p>
        </p:txBody>
      </p:sp>
      <p:cxnSp>
        <p:nvCxnSpPr>
          <p:cNvPr id="32" name="Gerade Verbindung 31">
            <a:extLst>
              <a:ext uri="{FF2B5EF4-FFF2-40B4-BE49-F238E27FC236}">
                <a16:creationId xmlns:a16="http://schemas.microsoft.com/office/drawing/2014/main" id="{CA4E82C5-3EAA-727E-6E29-2FC4B41DD43A}"/>
              </a:ext>
            </a:extLst>
          </p:cNvPr>
          <p:cNvCxnSpPr/>
          <p:nvPr userDrawn="1"/>
        </p:nvCxnSpPr>
        <p:spPr>
          <a:xfrm>
            <a:off x="3886200" y="628981"/>
            <a:ext cx="33480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478638"/>
      </p:ext>
    </p:extLst>
  </p:cSld>
  <p:clrMapOvr>
    <a:masterClrMapping/>
  </p:clrMapOvr>
  <p:extLst>
    <p:ext uri="{DCECCB84-F9BA-43D5-87BE-67443E8EF086}">
      <p15:sldGuideLst xmlns:p15="http://schemas.microsoft.com/office/powerpoint/2012/main">
        <p15:guide id="1" pos="2313" userDrawn="1">
          <p15:clr>
            <a:srgbClr val="FBAE40"/>
          </p15:clr>
        </p15:guide>
        <p15:guide id="2" pos="24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chte Seite">
    <p:spTree>
      <p:nvGrpSpPr>
        <p:cNvPr id="1" name=""/>
        <p:cNvGrpSpPr/>
        <p:nvPr/>
      </p:nvGrpSpPr>
      <p:grpSpPr>
        <a:xfrm>
          <a:off x="0" y="0"/>
          <a:ext cx="0" cy="0"/>
          <a:chOff x="0" y="0"/>
          <a:chExt cx="0" cy="0"/>
        </a:xfrm>
      </p:grpSpPr>
      <p:sp>
        <p:nvSpPr>
          <p:cNvPr id="19" name="Bildplatzhalter 25">
            <a:extLst>
              <a:ext uri="{FF2B5EF4-FFF2-40B4-BE49-F238E27FC236}">
                <a16:creationId xmlns:a16="http://schemas.microsoft.com/office/drawing/2014/main" id="{C98CE83C-42E8-4564-861F-3D2B8A38D3C8}"/>
              </a:ext>
            </a:extLst>
          </p:cNvPr>
          <p:cNvSpPr>
            <a:spLocks noGrp="1" noChangeAspect="1"/>
          </p:cNvSpPr>
          <p:nvPr>
            <p:ph type="pic" sz="quarter" idx="17" hasCustomPrompt="1"/>
          </p:nvPr>
        </p:nvSpPr>
        <p:spPr>
          <a:xfrm>
            <a:off x="4591212" y="3078841"/>
            <a:ext cx="1188000" cy="1188000"/>
          </a:xfrm>
          <a:prstGeom prst="ellipse">
            <a:avLst/>
          </a:prstGeom>
          <a:ln w="19050">
            <a:solidFill>
              <a:schemeClr val="accent1"/>
            </a:solidFill>
          </a:ln>
        </p:spPr>
        <p:txBody>
          <a:bodyPr anchor="ctr" anchorCtr="0">
            <a:noAutofit/>
          </a:bodyPr>
          <a:lstStyle>
            <a:lvl1pPr marL="0" indent="0" algn="ctr">
              <a:buNone/>
              <a:defRPr/>
            </a:lvl1pPr>
          </a:lstStyle>
          <a:p>
            <a:r>
              <a:rPr lang="de-DE"/>
              <a:t>Foto Zitatgeber</a:t>
            </a:r>
          </a:p>
        </p:txBody>
      </p:sp>
      <p:sp>
        <p:nvSpPr>
          <p:cNvPr id="5" name="Oval 4">
            <a:extLst>
              <a:ext uri="{FF2B5EF4-FFF2-40B4-BE49-F238E27FC236}">
                <a16:creationId xmlns:a16="http://schemas.microsoft.com/office/drawing/2014/main" id="{E667CDA4-EDB4-6F79-67CE-0DF45A8562A5}"/>
              </a:ext>
            </a:extLst>
          </p:cNvPr>
          <p:cNvSpPr>
            <a:spLocks noChangeAspect="1"/>
          </p:cNvSpPr>
          <p:nvPr userDrawn="1"/>
        </p:nvSpPr>
        <p:spPr>
          <a:xfrm>
            <a:off x="5893249" y="275539"/>
            <a:ext cx="1440000" cy="1440000"/>
          </a:xfrm>
          <a:prstGeom prst="ellipse">
            <a:avLst/>
          </a:prstGeom>
          <a:solidFill>
            <a:schemeClr val="bg1">
              <a:lumMod val="95000"/>
            </a:schemeClr>
          </a:solid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2A59FB8-D144-BA46-89A9-CE3B39165D33}"/>
              </a:ext>
            </a:extLst>
          </p:cNvPr>
          <p:cNvSpPr>
            <a:spLocks noGrp="1"/>
          </p:cNvSpPr>
          <p:nvPr>
            <p:ph type="title" hasCustomPrompt="1"/>
          </p:nvPr>
        </p:nvSpPr>
        <p:spPr>
          <a:xfrm>
            <a:off x="322994" y="400188"/>
            <a:ext cx="5378559" cy="368479"/>
          </a:xfrm>
        </p:spPr>
        <p:txBody>
          <a:bodyPr>
            <a:noAutofit/>
          </a:bodyPr>
          <a:lstStyle>
            <a:lvl1pPr marL="0" marR="0" indent="0" algn="l" defTabSz="567019" rtl="0" eaLnBrk="1" fontAlgn="auto" latinLnBrk="0" hangingPunct="1">
              <a:lnSpc>
                <a:spcPct val="90000"/>
              </a:lnSpc>
              <a:spcBef>
                <a:spcPct val="0"/>
              </a:spcBef>
              <a:spcAft>
                <a:spcPts val="0"/>
              </a:spcAft>
              <a:buClrTx/>
              <a:buSzTx/>
              <a:buFontTx/>
              <a:buNone/>
              <a:tabLst/>
              <a:defRPr sz="1600" b="1" i="0">
                <a:solidFill>
                  <a:srgbClr val="084839"/>
                </a:solidFill>
                <a:latin typeface="+mj-lt"/>
              </a:defRPr>
            </a:lvl1pPr>
          </a:lstStyle>
          <a:p>
            <a:r>
              <a:rPr lang="de-DE"/>
              <a:t>Name der Initiative</a:t>
            </a:r>
          </a:p>
        </p:txBody>
      </p:sp>
      <p:sp>
        <p:nvSpPr>
          <p:cNvPr id="7" name="Textplatzhalter 6">
            <a:extLst>
              <a:ext uri="{FF2B5EF4-FFF2-40B4-BE49-F238E27FC236}">
                <a16:creationId xmlns:a16="http://schemas.microsoft.com/office/drawing/2014/main" id="{84315771-9BEE-AC45-9A63-546EA32CF081}"/>
              </a:ext>
            </a:extLst>
          </p:cNvPr>
          <p:cNvSpPr>
            <a:spLocks noGrp="1"/>
          </p:cNvSpPr>
          <p:nvPr>
            <p:ph type="body" sz="quarter" idx="12" hasCustomPrompt="1"/>
          </p:nvPr>
        </p:nvSpPr>
        <p:spPr>
          <a:xfrm>
            <a:off x="322994" y="888517"/>
            <a:ext cx="5378559" cy="397107"/>
          </a:xfrm>
        </p:spPr>
        <p:txBody>
          <a:bodyPr>
            <a:noAutofit/>
          </a:bodyPr>
          <a:lstStyle>
            <a:lvl1pPr marL="0" indent="0" algn="l">
              <a:spcBef>
                <a:spcPts val="0"/>
              </a:spcBef>
              <a:buNone/>
              <a:defRPr sz="1200" b="0" i="0">
                <a:latin typeface="+mn-lt"/>
              </a:defRPr>
            </a:lvl1pPr>
            <a:lvl2pPr marL="283510" indent="0">
              <a:buNone/>
              <a:defRPr b="0" i="0">
                <a:latin typeface="Lato" panose="020F0502020204030203" pitchFamily="34" charset="77"/>
              </a:defRPr>
            </a:lvl2pPr>
            <a:lvl3pPr marL="567019" indent="0">
              <a:buNone/>
              <a:defRPr b="0" i="0">
                <a:latin typeface="Lato" panose="020F0502020204030203" pitchFamily="34" charset="77"/>
              </a:defRPr>
            </a:lvl3pPr>
            <a:lvl4pPr marL="850529" indent="0">
              <a:buNone/>
              <a:defRPr b="0" i="0">
                <a:latin typeface="Lato" panose="020F0502020204030203" pitchFamily="34" charset="77"/>
              </a:defRPr>
            </a:lvl4pPr>
            <a:lvl5pPr marL="1134039" indent="0">
              <a:buNone/>
              <a:defRPr b="0" i="0">
                <a:latin typeface="Lato" panose="020F0502020204030203" pitchFamily="34" charset="77"/>
              </a:defRPr>
            </a:lvl5pPr>
          </a:lstStyle>
          <a:p>
            <a:pPr lvl="0"/>
            <a:r>
              <a:rPr lang="de-DE"/>
              <a:t>Sitz der Initiative | Schwerpunktthema der Initiative</a:t>
            </a:r>
          </a:p>
        </p:txBody>
      </p:sp>
      <p:sp>
        <p:nvSpPr>
          <p:cNvPr id="11" name="Textfeld 10">
            <a:extLst>
              <a:ext uri="{FF2B5EF4-FFF2-40B4-BE49-F238E27FC236}">
                <a16:creationId xmlns:a16="http://schemas.microsoft.com/office/drawing/2014/main" id="{62594F2F-4513-5C6B-6A53-3D816BDFB70E}"/>
              </a:ext>
            </a:extLst>
          </p:cNvPr>
          <p:cNvSpPr txBox="1"/>
          <p:nvPr userDrawn="1"/>
        </p:nvSpPr>
        <p:spPr>
          <a:xfrm rot="10800000" flipV="1">
            <a:off x="6161792" y="718539"/>
            <a:ext cx="902915" cy="553998"/>
          </a:xfrm>
          <a:prstGeom prst="rect">
            <a:avLst/>
          </a:prstGeom>
          <a:noFill/>
        </p:spPr>
        <p:txBody>
          <a:bodyPr wrap="square" lIns="0" tIns="0" rIns="0" bIns="0" rtlCol="0">
            <a:noAutofit/>
          </a:bodyPr>
          <a:lstStyle/>
          <a:p>
            <a:pPr algn="ctr"/>
            <a:r>
              <a:rPr lang="de-DE" sz="1000">
                <a:solidFill>
                  <a:schemeClr val="bg1">
                    <a:lumMod val="65000"/>
                  </a:schemeClr>
                </a:solidFill>
                <a:latin typeface="+mn-lt"/>
                <a:ea typeface="Lato" panose="020F0502020204030203" pitchFamily="34" charset="0"/>
                <a:cs typeface="Lato" panose="020F0502020204030203" pitchFamily="34" charset="0"/>
              </a:rPr>
              <a:t>Preisträger-Sticker hier platzieren</a:t>
            </a:r>
          </a:p>
        </p:txBody>
      </p:sp>
      <p:sp>
        <p:nvSpPr>
          <p:cNvPr id="16" name="TextBox 7">
            <a:extLst>
              <a:ext uri="{FF2B5EF4-FFF2-40B4-BE49-F238E27FC236}">
                <a16:creationId xmlns:a16="http://schemas.microsoft.com/office/drawing/2014/main" id="{3DAD9952-8289-3FEB-F997-557286473CCF}"/>
              </a:ext>
            </a:extLst>
          </p:cNvPr>
          <p:cNvSpPr txBox="1"/>
          <p:nvPr userDrawn="1"/>
        </p:nvSpPr>
        <p:spPr>
          <a:xfrm>
            <a:off x="6881574" y="5048306"/>
            <a:ext cx="344900" cy="119548"/>
          </a:xfrm>
          <a:prstGeom prst="rect">
            <a:avLst/>
          </a:prstGeom>
          <a:noFill/>
        </p:spPr>
        <p:txBody>
          <a:bodyPr wrap="none" lIns="0" tIns="0" rIns="0" bIns="0" rtlCol="0">
            <a:noAutofit/>
          </a:bodyPr>
          <a:lstStyle/>
          <a:p>
            <a:pPr marL="0" algn="r" defTabSz="567019" rtl="0" eaLnBrk="1" latinLnBrk="0" hangingPunct="1"/>
            <a:fld id="{F0210AFA-7AC9-469A-9D2A-F27BB4473E6D}" type="slidenum">
              <a:rPr lang="de-DE" sz="620" b="0" i="0" kern="1200" noProof="0" smtClean="0">
                <a:solidFill>
                  <a:srgbClr val="A4A4B6"/>
                </a:solidFill>
                <a:latin typeface="+mn-lt"/>
                <a:ea typeface="+mn-ea"/>
                <a:cs typeface="+mn-cs"/>
              </a:rPr>
              <a:pPr marL="0" algn="r" defTabSz="567019" rtl="0" eaLnBrk="1" latinLnBrk="0" hangingPunct="1"/>
              <a:t>‹Nr.›</a:t>
            </a:fld>
            <a:endParaRPr lang="de-DE" sz="620" b="0" i="0" kern="1200" noProof="0">
              <a:solidFill>
                <a:srgbClr val="A4A4B6"/>
              </a:solidFill>
              <a:latin typeface="+mn-lt"/>
              <a:ea typeface="+mn-ea"/>
              <a:cs typeface="+mn-cs"/>
            </a:endParaRPr>
          </a:p>
        </p:txBody>
      </p:sp>
      <p:sp>
        <p:nvSpPr>
          <p:cNvPr id="4" name="Textplatzhalter 3">
            <a:extLst>
              <a:ext uri="{FF2B5EF4-FFF2-40B4-BE49-F238E27FC236}">
                <a16:creationId xmlns:a16="http://schemas.microsoft.com/office/drawing/2014/main" id="{80E47533-1994-1654-FDE0-308938FF64F8}"/>
              </a:ext>
            </a:extLst>
          </p:cNvPr>
          <p:cNvSpPr>
            <a:spLocks noGrp="1"/>
          </p:cNvSpPr>
          <p:nvPr>
            <p:ph type="body" sz="quarter" idx="13" hasCustomPrompt="1"/>
          </p:nvPr>
        </p:nvSpPr>
        <p:spPr>
          <a:xfrm>
            <a:off x="322994" y="1401604"/>
            <a:ext cx="3960000" cy="1260000"/>
          </a:xfrm>
        </p:spPr>
        <p:txBody>
          <a:bodyPr>
            <a:noAutofit/>
          </a:bodyPr>
          <a:lstStyle>
            <a:lvl1pPr marL="0" marR="0" indent="0" algn="l" defTabSz="567019" rtl="0" eaLnBrk="1" fontAlgn="auto" latinLnBrk="0" hangingPunct="1">
              <a:lnSpc>
                <a:spcPct val="120000"/>
              </a:lnSpc>
              <a:spcBef>
                <a:spcPts val="0"/>
              </a:spcBef>
              <a:spcAft>
                <a:spcPts val="300"/>
              </a:spcAft>
              <a:buClrTx/>
              <a:buSzTx/>
              <a:buFont typeface="Arial" panose="020B0604020202020204" pitchFamily="34" charset="0"/>
              <a:buNone/>
              <a:tabLst/>
              <a:defRPr lang="de-DE" sz="900" smtClean="0">
                <a:effectLst/>
              </a:defRPr>
            </a:lvl1pPr>
          </a:lstStyle>
          <a:p>
            <a:pPr marL="0" marR="0" lvl="0" indent="0" algn="l" defTabSz="567019" rtl="0" eaLnBrk="1" fontAlgn="auto" latinLnBrk="0" hangingPunct="1">
              <a:lnSpc>
                <a:spcPct val="120000"/>
              </a:lnSpc>
              <a:spcBef>
                <a:spcPts val="0"/>
              </a:spcBef>
              <a:spcAft>
                <a:spcPts val="300"/>
              </a:spcAft>
              <a:buClrTx/>
              <a:buSzTx/>
              <a:buFont typeface="Arial" panose="020B0604020202020204" pitchFamily="34" charset="0"/>
              <a:buNone/>
              <a:tabLst/>
              <a:defRPr/>
            </a:pPr>
            <a:r>
              <a:rPr lang="de-DE"/>
              <a:t>Beschreibung der Initiative</a:t>
            </a:r>
          </a:p>
        </p:txBody>
      </p:sp>
      <p:sp>
        <p:nvSpPr>
          <p:cNvPr id="10" name="Bildplatzhalter 9">
            <a:extLst>
              <a:ext uri="{FF2B5EF4-FFF2-40B4-BE49-F238E27FC236}">
                <a16:creationId xmlns:a16="http://schemas.microsoft.com/office/drawing/2014/main" id="{101E6E36-BCD4-28A3-65A8-DDD558C4242C}"/>
              </a:ext>
            </a:extLst>
          </p:cNvPr>
          <p:cNvSpPr>
            <a:spLocks noGrp="1"/>
          </p:cNvSpPr>
          <p:nvPr>
            <p:ph type="pic" sz="quarter" idx="14"/>
          </p:nvPr>
        </p:nvSpPr>
        <p:spPr>
          <a:xfrm>
            <a:off x="322994" y="2795102"/>
            <a:ext cx="3960000" cy="2052000"/>
          </a:xfrm>
        </p:spPr>
        <p:txBody>
          <a:bodyPr anchor="ctr" anchorCtr="0">
            <a:noAutofit/>
          </a:bodyPr>
          <a:lstStyle>
            <a:lvl1pPr marL="0" indent="0" algn="ctr">
              <a:buNone/>
              <a:defRPr/>
            </a:lvl1pPr>
          </a:lstStyle>
          <a:p>
            <a:endParaRPr lang="de-DE"/>
          </a:p>
        </p:txBody>
      </p:sp>
      <p:sp>
        <p:nvSpPr>
          <p:cNvPr id="17" name="Textplatzhalter 27">
            <a:extLst>
              <a:ext uri="{FF2B5EF4-FFF2-40B4-BE49-F238E27FC236}">
                <a16:creationId xmlns:a16="http://schemas.microsoft.com/office/drawing/2014/main" id="{DD32D4A1-6A6C-EC96-4CFF-33950ED1916A}"/>
              </a:ext>
            </a:extLst>
          </p:cNvPr>
          <p:cNvSpPr>
            <a:spLocks noGrp="1"/>
          </p:cNvSpPr>
          <p:nvPr>
            <p:ph type="body" sz="quarter" idx="18" hasCustomPrompt="1"/>
          </p:nvPr>
        </p:nvSpPr>
        <p:spPr>
          <a:xfrm>
            <a:off x="4591212" y="4418269"/>
            <a:ext cx="2664000" cy="428833"/>
          </a:xfrm>
        </p:spPr>
        <p:txBody>
          <a:bodyPr anchor="b" anchorCtr="0">
            <a:noAutofit/>
          </a:bodyPr>
          <a:lstStyle>
            <a:lvl1pPr marL="0" indent="0" algn="l">
              <a:spcBef>
                <a:spcPts val="0"/>
              </a:spcBef>
              <a:buNone/>
              <a:defRPr sz="900"/>
            </a:lvl1pPr>
          </a:lstStyle>
          <a:p>
            <a:pPr lvl="0"/>
            <a:r>
              <a:rPr lang="de-DE"/>
              <a:t>Beschreibung, Bildnachweis</a:t>
            </a:r>
          </a:p>
        </p:txBody>
      </p:sp>
      <p:sp>
        <p:nvSpPr>
          <p:cNvPr id="18" name="Textplatzhalter 3">
            <a:extLst>
              <a:ext uri="{FF2B5EF4-FFF2-40B4-BE49-F238E27FC236}">
                <a16:creationId xmlns:a16="http://schemas.microsoft.com/office/drawing/2014/main" id="{098B21B6-9C0E-7B10-0E0C-4E2EDD9BD5B2}"/>
              </a:ext>
            </a:extLst>
          </p:cNvPr>
          <p:cNvSpPr>
            <a:spLocks noGrp="1"/>
          </p:cNvSpPr>
          <p:nvPr>
            <p:ph type="body" sz="quarter" idx="19" hasCustomPrompt="1"/>
          </p:nvPr>
        </p:nvSpPr>
        <p:spPr>
          <a:xfrm>
            <a:off x="4591212" y="1834372"/>
            <a:ext cx="2664000" cy="1152000"/>
          </a:xfrm>
        </p:spPr>
        <p:txBody>
          <a:bodyPr anchor="ctr" anchorCtr="0">
            <a:noAutofit/>
          </a:bodyPr>
          <a:lstStyle>
            <a:lvl1pPr marL="0" indent="0">
              <a:lnSpc>
                <a:spcPct val="120000"/>
              </a:lnSpc>
              <a:spcBef>
                <a:spcPts val="0"/>
              </a:spcBef>
              <a:buNone/>
              <a:defRPr sz="900" i="1"/>
            </a:lvl1pPr>
          </a:lstStyle>
          <a:p>
            <a:pPr lvl="0"/>
            <a:r>
              <a:rPr lang="de-DE"/>
              <a:t>Zitat zur Initiative</a:t>
            </a:r>
          </a:p>
        </p:txBody>
      </p:sp>
      <p:sp>
        <p:nvSpPr>
          <p:cNvPr id="20" name="Textplatzhalter 3">
            <a:extLst>
              <a:ext uri="{FF2B5EF4-FFF2-40B4-BE49-F238E27FC236}">
                <a16:creationId xmlns:a16="http://schemas.microsoft.com/office/drawing/2014/main" id="{1DDE356F-1A56-41F5-30EB-C92C9D3ACF53}"/>
              </a:ext>
            </a:extLst>
          </p:cNvPr>
          <p:cNvSpPr>
            <a:spLocks noGrp="1"/>
          </p:cNvSpPr>
          <p:nvPr>
            <p:ph type="body" sz="quarter" idx="20" hasCustomPrompt="1"/>
          </p:nvPr>
        </p:nvSpPr>
        <p:spPr>
          <a:xfrm>
            <a:off x="5893249" y="3207502"/>
            <a:ext cx="1361963" cy="733459"/>
          </a:xfrm>
        </p:spPr>
        <p:txBody>
          <a:bodyPr>
            <a:noAutofit/>
          </a:bodyPr>
          <a:lstStyle>
            <a:lvl1pPr marL="0" indent="0" algn="r">
              <a:spcBef>
                <a:spcPts val="0"/>
              </a:spcBef>
              <a:buNone/>
              <a:defRPr sz="900" i="0">
                <a:solidFill>
                  <a:schemeClr val="accent1"/>
                </a:solidFill>
              </a:defRPr>
            </a:lvl1pPr>
          </a:lstStyle>
          <a:p>
            <a:pPr lvl="0"/>
            <a:r>
              <a:rPr lang="de-DE"/>
              <a:t>Zitatgeber</a:t>
            </a:r>
          </a:p>
        </p:txBody>
      </p:sp>
      <p:sp>
        <p:nvSpPr>
          <p:cNvPr id="23" name="Footer Placeholder 4">
            <a:extLst>
              <a:ext uri="{FF2B5EF4-FFF2-40B4-BE49-F238E27FC236}">
                <a16:creationId xmlns:a16="http://schemas.microsoft.com/office/drawing/2014/main" id="{9651BA89-6233-1313-0E15-D326153A7769}"/>
              </a:ext>
            </a:extLst>
          </p:cNvPr>
          <p:cNvSpPr txBox="1">
            <a:spLocks/>
          </p:cNvSpPr>
          <p:nvPr userDrawn="1"/>
        </p:nvSpPr>
        <p:spPr>
          <a:xfrm>
            <a:off x="322994" y="5048307"/>
            <a:ext cx="3352800" cy="119548"/>
          </a:xfrm>
          <a:prstGeom prst="rect">
            <a:avLst/>
          </a:prstGeom>
        </p:spPr>
        <p:txBody>
          <a:bodyPr vert="horz" lIns="0" tIns="0" rIns="0" bIns="0" rtlCol="0" anchor="t" anchorCtr="0">
            <a:noAutofit/>
          </a:bodyPr>
          <a:lstStyle>
            <a:defPPr>
              <a:defRPr lang="en-US"/>
            </a:defPPr>
            <a:lvl1pPr marL="0" marR="0" indent="0" algn="r" defTabSz="618592" rtl="0" eaLnBrk="1" fontAlgn="auto" latinLnBrk="0" hangingPunct="1">
              <a:lnSpc>
                <a:spcPct val="100000"/>
              </a:lnSpc>
              <a:spcBef>
                <a:spcPts val="0"/>
              </a:spcBef>
              <a:spcAft>
                <a:spcPts val="0"/>
              </a:spcAft>
              <a:buClrTx/>
              <a:buSzTx/>
              <a:buFontTx/>
              <a:buNone/>
              <a:tabLst/>
              <a:defRPr sz="620" b="0" i="0" kern="1200">
                <a:solidFill>
                  <a:srgbClr val="A4A4B6"/>
                </a:solidFill>
                <a:latin typeface="+mn-lt"/>
                <a:ea typeface="+mn-ea"/>
                <a:cs typeface="+mn-cs"/>
              </a:defRPr>
            </a:lvl1pPr>
            <a:lvl2pPr marL="309296" algn="l" defTabSz="618592" rtl="0" eaLnBrk="1" latinLnBrk="0" hangingPunct="1">
              <a:defRPr sz="1218" kern="1200">
                <a:solidFill>
                  <a:schemeClr val="tx1"/>
                </a:solidFill>
                <a:latin typeface="+mn-lt"/>
                <a:ea typeface="+mn-ea"/>
                <a:cs typeface="+mn-cs"/>
              </a:defRPr>
            </a:lvl2pPr>
            <a:lvl3pPr marL="618592" algn="l" defTabSz="618592" rtl="0" eaLnBrk="1" latinLnBrk="0" hangingPunct="1">
              <a:defRPr sz="1218" kern="1200">
                <a:solidFill>
                  <a:schemeClr val="tx1"/>
                </a:solidFill>
                <a:latin typeface="+mn-lt"/>
                <a:ea typeface="+mn-ea"/>
                <a:cs typeface="+mn-cs"/>
              </a:defRPr>
            </a:lvl3pPr>
            <a:lvl4pPr marL="927887" algn="l" defTabSz="618592" rtl="0" eaLnBrk="1" latinLnBrk="0" hangingPunct="1">
              <a:defRPr sz="1218" kern="1200">
                <a:solidFill>
                  <a:schemeClr val="tx1"/>
                </a:solidFill>
                <a:latin typeface="+mn-lt"/>
                <a:ea typeface="+mn-ea"/>
                <a:cs typeface="+mn-cs"/>
              </a:defRPr>
            </a:lvl4pPr>
            <a:lvl5pPr marL="1237183" algn="l" defTabSz="618592" rtl="0" eaLnBrk="1" latinLnBrk="0" hangingPunct="1">
              <a:defRPr sz="1218" kern="1200">
                <a:solidFill>
                  <a:schemeClr val="tx1"/>
                </a:solidFill>
                <a:latin typeface="+mn-lt"/>
                <a:ea typeface="+mn-ea"/>
                <a:cs typeface="+mn-cs"/>
              </a:defRPr>
            </a:lvl5pPr>
            <a:lvl6pPr marL="1546479" algn="l" defTabSz="618592" rtl="0" eaLnBrk="1" latinLnBrk="0" hangingPunct="1">
              <a:defRPr sz="1218" kern="1200">
                <a:solidFill>
                  <a:schemeClr val="tx1"/>
                </a:solidFill>
                <a:latin typeface="+mn-lt"/>
                <a:ea typeface="+mn-ea"/>
                <a:cs typeface="+mn-cs"/>
              </a:defRPr>
            </a:lvl6pPr>
            <a:lvl7pPr marL="1855775" algn="l" defTabSz="618592" rtl="0" eaLnBrk="1" latinLnBrk="0" hangingPunct="1">
              <a:defRPr sz="1218" kern="1200">
                <a:solidFill>
                  <a:schemeClr val="tx1"/>
                </a:solidFill>
                <a:latin typeface="+mn-lt"/>
                <a:ea typeface="+mn-ea"/>
                <a:cs typeface="+mn-cs"/>
              </a:defRPr>
            </a:lvl7pPr>
            <a:lvl8pPr marL="2165071" algn="l" defTabSz="618592" rtl="0" eaLnBrk="1" latinLnBrk="0" hangingPunct="1">
              <a:defRPr sz="1218" kern="1200">
                <a:solidFill>
                  <a:schemeClr val="tx1"/>
                </a:solidFill>
                <a:latin typeface="+mn-lt"/>
                <a:ea typeface="+mn-ea"/>
                <a:cs typeface="+mn-cs"/>
              </a:defRPr>
            </a:lvl8pPr>
            <a:lvl9pPr marL="2474366" algn="l" defTabSz="618592" rtl="0" eaLnBrk="1" latinLnBrk="0" hangingPunct="1">
              <a:defRPr sz="1218" kern="1200">
                <a:solidFill>
                  <a:schemeClr val="tx1"/>
                </a:solidFill>
                <a:latin typeface="+mn-lt"/>
                <a:ea typeface="+mn-ea"/>
                <a:cs typeface="+mn-cs"/>
              </a:defRPr>
            </a:lvl9pPr>
          </a:lstStyle>
          <a:p>
            <a:pPr algn="l"/>
            <a:r>
              <a:rPr lang="de-DE" err="1"/>
              <a:t>startsocial</a:t>
            </a:r>
            <a:r>
              <a:rPr lang="de-DE"/>
              <a:t> Bundesauswahl 2021/22</a:t>
            </a:r>
          </a:p>
          <a:p>
            <a:pPr algn="l"/>
            <a:endParaRPr lang="de-DE"/>
          </a:p>
        </p:txBody>
      </p:sp>
      <p:pic>
        <p:nvPicPr>
          <p:cNvPr id="9" name="Grafik 8">
            <a:extLst>
              <a:ext uri="{FF2B5EF4-FFF2-40B4-BE49-F238E27FC236}">
                <a16:creationId xmlns:a16="http://schemas.microsoft.com/office/drawing/2014/main" id="{536217D5-D419-F75F-67B4-089D294716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72677" y="4031504"/>
            <a:ext cx="306535" cy="353273"/>
          </a:xfrm>
          <a:prstGeom prst="rect">
            <a:avLst/>
          </a:prstGeom>
        </p:spPr>
      </p:pic>
    </p:spTree>
    <p:extLst>
      <p:ext uri="{BB962C8B-B14F-4D97-AF65-F5344CB8AC3E}">
        <p14:creationId xmlns:p14="http://schemas.microsoft.com/office/powerpoint/2010/main" val="4098436247"/>
      </p:ext>
    </p:extLst>
  </p:cSld>
  <p:clrMapOvr>
    <a:masterClrMapping/>
  </p:clrMapOvr>
  <p:extLst>
    <p:ext uri="{DCECCB84-F9BA-43D5-87BE-67443E8EF086}">
      <p15:sldGuideLst xmlns:p15="http://schemas.microsoft.com/office/powerpoint/2012/main">
        <p15:guide id="1" pos="2313" userDrawn="1">
          <p15:clr>
            <a:srgbClr val="FBAE40"/>
          </p15:clr>
        </p15:guide>
        <p15:guide id="2" pos="244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2994" y="400188"/>
            <a:ext cx="6919781" cy="368479"/>
          </a:xfrm>
          <a:prstGeom prst="rect">
            <a:avLst/>
          </a:prstGeom>
        </p:spPr>
        <p:txBody>
          <a:bodyPr vert="horz" lIns="0" tIns="0" rIns="0" bIns="0" rtlCol="0" anchor="t" anchorCtr="0">
            <a:normAutofit/>
          </a:bodyPr>
          <a:lstStyle/>
          <a:p>
            <a:r>
              <a:rPr lang="de-DE" noProof="0"/>
              <a:t>Mastertitelformat bearbeiten</a:t>
            </a:r>
          </a:p>
        </p:txBody>
      </p:sp>
      <p:sp>
        <p:nvSpPr>
          <p:cNvPr id="3" name="Text Placeholder 2"/>
          <p:cNvSpPr>
            <a:spLocks noGrp="1"/>
          </p:cNvSpPr>
          <p:nvPr>
            <p:ph type="body" idx="1"/>
          </p:nvPr>
        </p:nvSpPr>
        <p:spPr>
          <a:xfrm>
            <a:off x="322994" y="1418240"/>
            <a:ext cx="6919781" cy="3427209"/>
          </a:xfrm>
          <a:prstGeom prst="rect">
            <a:avLst/>
          </a:prstGeom>
        </p:spPr>
        <p:txBody>
          <a:bodyPr vert="horz" lIns="0" tIns="0" rIns="0" bIns="0" rtlCol="0">
            <a:norm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233275912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2" r:id="rId3"/>
  </p:sldLayoutIdLst>
  <p:txStyles>
    <p:titleStyle>
      <a:lvl1pPr algn="l" defTabSz="567019" rtl="0" eaLnBrk="1" latinLnBrk="0" hangingPunct="1">
        <a:lnSpc>
          <a:spcPct val="90000"/>
        </a:lnSpc>
        <a:spcBef>
          <a:spcPct val="0"/>
        </a:spcBef>
        <a:buNone/>
        <a:defRPr sz="1400" b="1" i="0" kern="1200">
          <a:solidFill>
            <a:srgbClr val="094739"/>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sz="1000" b="0" i="0"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sz="1000" b="0" i="0"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sz="1000" b="0" i="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sz="1000" b="0" i="0"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sz="1000" b="0" i="0"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7019" rtl="0" eaLnBrk="1" latinLnBrk="0" hangingPunct="1">
        <a:defRPr sz="1116" kern="1200">
          <a:solidFill>
            <a:schemeClr val="tx1"/>
          </a:solidFill>
          <a:latin typeface="+mn-lt"/>
          <a:ea typeface="+mn-ea"/>
          <a:cs typeface="+mn-cs"/>
        </a:defRPr>
      </a:lvl1pPr>
      <a:lvl2pPr marL="283510" algn="l" defTabSz="567019" rtl="0" eaLnBrk="1" latinLnBrk="0" hangingPunct="1">
        <a:defRPr sz="1116" kern="1200">
          <a:solidFill>
            <a:schemeClr val="tx1"/>
          </a:solidFill>
          <a:latin typeface="+mn-lt"/>
          <a:ea typeface="+mn-ea"/>
          <a:cs typeface="+mn-cs"/>
        </a:defRPr>
      </a:lvl2pPr>
      <a:lvl3pPr marL="567019" algn="l" defTabSz="567019" rtl="0" eaLnBrk="1" latinLnBrk="0" hangingPunct="1">
        <a:defRPr sz="1116" kern="1200">
          <a:solidFill>
            <a:schemeClr val="tx1"/>
          </a:solidFill>
          <a:latin typeface="+mn-lt"/>
          <a:ea typeface="+mn-ea"/>
          <a:cs typeface="+mn-cs"/>
        </a:defRPr>
      </a:lvl3pPr>
      <a:lvl4pPr marL="850529" algn="l" defTabSz="567019" rtl="0" eaLnBrk="1" latinLnBrk="0" hangingPunct="1">
        <a:defRPr sz="1116" kern="1200">
          <a:solidFill>
            <a:schemeClr val="tx1"/>
          </a:solidFill>
          <a:latin typeface="+mn-lt"/>
          <a:ea typeface="+mn-ea"/>
          <a:cs typeface="+mn-cs"/>
        </a:defRPr>
      </a:lvl4pPr>
      <a:lvl5pPr marL="1134039" algn="l" defTabSz="567019" rtl="0" eaLnBrk="1" latinLnBrk="0" hangingPunct="1">
        <a:defRPr sz="1116" kern="1200">
          <a:solidFill>
            <a:schemeClr val="tx1"/>
          </a:solidFill>
          <a:latin typeface="+mn-lt"/>
          <a:ea typeface="+mn-ea"/>
          <a:cs typeface="+mn-cs"/>
        </a:defRPr>
      </a:lvl5pPr>
      <a:lvl6pPr marL="1417549" algn="l" defTabSz="567019" rtl="0" eaLnBrk="1" latinLnBrk="0" hangingPunct="1">
        <a:defRPr sz="1116" kern="1200">
          <a:solidFill>
            <a:schemeClr val="tx1"/>
          </a:solidFill>
          <a:latin typeface="+mn-lt"/>
          <a:ea typeface="+mn-ea"/>
          <a:cs typeface="+mn-cs"/>
        </a:defRPr>
      </a:lvl6pPr>
      <a:lvl7pPr marL="1701058" algn="l" defTabSz="567019" rtl="0" eaLnBrk="1" latinLnBrk="0" hangingPunct="1">
        <a:defRPr sz="1116" kern="1200">
          <a:solidFill>
            <a:schemeClr val="tx1"/>
          </a:solidFill>
          <a:latin typeface="+mn-lt"/>
          <a:ea typeface="+mn-ea"/>
          <a:cs typeface="+mn-cs"/>
        </a:defRPr>
      </a:lvl7pPr>
      <a:lvl8pPr marL="1984568" algn="l" defTabSz="567019" rtl="0" eaLnBrk="1" latinLnBrk="0" hangingPunct="1">
        <a:defRPr sz="1116" kern="1200">
          <a:solidFill>
            <a:schemeClr val="tx1"/>
          </a:solidFill>
          <a:latin typeface="+mn-lt"/>
          <a:ea typeface="+mn-ea"/>
          <a:cs typeface="+mn-cs"/>
        </a:defRPr>
      </a:lvl8pPr>
      <a:lvl9pPr marL="2268078" algn="l" defTabSz="567019"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81" userDrawn="1">
          <p15:clr>
            <a:srgbClr val="F26B43"/>
          </p15:clr>
        </p15:guide>
        <p15:guide id="2" orient="horz" pos="1678" userDrawn="1">
          <p15:clr>
            <a:srgbClr val="F26B43"/>
          </p15:clr>
        </p15:guide>
        <p15:guide id="3" orient="horz" pos="251" userDrawn="1">
          <p15:clr>
            <a:srgbClr val="F26B43"/>
          </p15:clr>
        </p15:guide>
        <p15:guide id="4" orient="horz" pos="3176" userDrawn="1">
          <p15:clr>
            <a:srgbClr val="F26B43"/>
          </p15:clr>
        </p15:guide>
        <p15:guide id="5" pos="202" userDrawn="1">
          <p15:clr>
            <a:srgbClr val="F26B43"/>
          </p15:clr>
        </p15:guide>
        <p15:guide id="6" pos="4560" userDrawn="1">
          <p15:clr>
            <a:srgbClr val="F26B43"/>
          </p15:clr>
        </p15:guide>
        <p15:guide id="7" orient="horz" pos="885" userDrawn="1">
          <p15:clr>
            <a:srgbClr val="F26B43"/>
          </p15:clr>
        </p15:guide>
        <p15:guide id="8" orient="horz" pos="30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ihandform 18">
            <a:extLst>
              <a:ext uri="{FF2B5EF4-FFF2-40B4-BE49-F238E27FC236}">
                <a16:creationId xmlns:a16="http://schemas.microsoft.com/office/drawing/2014/main" id="{A14C9ECC-26A2-8540-94E5-AB974E0C8CA0}"/>
              </a:ext>
            </a:extLst>
          </p:cNvPr>
          <p:cNvSpPr/>
          <p:nvPr/>
        </p:nvSpPr>
        <p:spPr>
          <a:xfrm>
            <a:off x="-564444" y="-249626"/>
            <a:ext cx="4122726" cy="5826902"/>
          </a:xfrm>
          <a:custGeom>
            <a:avLst/>
            <a:gdLst>
              <a:gd name="connsiteX0" fmla="*/ 1699241 w 5793150"/>
              <a:gd name="connsiteY0" fmla="*/ 0 h 8187818"/>
              <a:gd name="connsiteX1" fmla="*/ 5793150 w 5793150"/>
              <a:gd name="connsiteY1" fmla="*/ 4093909 h 8187818"/>
              <a:gd name="connsiteX2" fmla="*/ 1699241 w 5793150"/>
              <a:gd name="connsiteY2" fmla="*/ 8187818 h 8187818"/>
              <a:gd name="connsiteX3" fmla="*/ 105707 w 5793150"/>
              <a:gd name="connsiteY3" fmla="*/ 7866099 h 8187818"/>
              <a:gd name="connsiteX4" fmla="*/ 0 w 5793150"/>
              <a:gd name="connsiteY4" fmla="*/ 7818310 h 8187818"/>
              <a:gd name="connsiteX5" fmla="*/ 0 w 5793150"/>
              <a:gd name="connsiteY5" fmla="*/ 369509 h 8187818"/>
              <a:gd name="connsiteX6" fmla="*/ 105707 w 5793150"/>
              <a:gd name="connsiteY6" fmla="*/ 321720 h 8187818"/>
              <a:gd name="connsiteX7" fmla="*/ 1699241 w 5793150"/>
              <a:gd name="connsiteY7" fmla="*/ 0 h 818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3150" h="8187818">
                <a:moveTo>
                  <a:pt x="1699241" y="0"/>
                </a:moveTo>
                <a:cubicBezTo>
                  <a:pt x="3960245" y="0"/>
                  <a:pt x="5793150" y="1832905"/>
                  <a:pt x="5793150" y="4093909"/>
                </a:cubicBezTo>
                <a:cubicBezTo>
                  <a:pt x="5793150" y="6354913"/>
                  <a:pt x="3960245" y="8187818"/>
                  <a:pt x="1699241" y="8187818"/>
                </a:cubicBezTo>
                <a:cubicBezTo>
                  <a:pt x="1133990" y="8187818"/>
                  <a:pt x="595495" y="8073262"/>
                  <a:pt x="105707" y="7866099"/>
                </a:cubicBezTo>
                <a:lnTo>
                  <a:pt x="0" y="7818310"/>
                </a:lnTo>
                <a:lnTo>
                  <a:pt x="0" y="369509"/>
                </a:lnTo>
                <a:lnTo>
                  <a:pt x="105707" y="321720"/>
                </a:lnTo>
                <a:cubicBezTo>
                  <a:pt x="595495" y="114557"/>
                  <a:pt x="1133990" y="0"/>
                  <a:pt x="16992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567019">
              <a:defRPr/>
            </a:pPr>
            <a:endParaRPr lang="de-DE" sz="1116">
              <a:solidFill>
                <a:srgbClr val="FFFFFF"/>
              </a:solidFill>
              <a:latin typeface="Arial" panose="020B0604020202020204" pitchFamily="34" charset="0"/>
            </a:endParaRPr>
          </a:p>
        </p:txBody>
      </p:sp>
      <p:sp>
        <p:nvSpPr>
          <p:cNvPr id="11" name="Untertitel 10">
            <a:extLst>
              <a:ext uri="{FF2B5EF4-FFF2-40B4-BE49-F238E27FC236}">
                <a16:creationId xmlns:a16="http://schemas.microsoft.com/office/drawing/2014/main" id="{6D774B0D-B6B1-7448-8397-13159B3B95D6}"/>
              </a:ext>
            </a:extLst>
          </p:cNvPr>
          <p:cNvSpPr>
            <a:spLocks noGrp="1"/>
          </p:cNvSpPr>
          <p:nvPr>
            <p:ph type="subTitle" idx="1"/>
          </p:nvPr>
        </p:nvSpPr>
        <p:spPr/>
        <p:txBody>
          <a:bodyPr>
            <a:normAutofit/>
          </a:bodyPr>
          <a:lstStyle/>
          <a:p>
            <a:r>
              <a:rPr lang="de-DE" sz="1800"/>
              <a:t>Initiativen der Bundesauswahl</a:t>
            </a:r>
          </a:p>
        </p:txBody>
      </p:sp>
      <p:sp>
        <p:nvSpPr>
          <p:cNvPr id="10" name="Titel 9">
            <a:extLst>
              <a:ext uri="{FF2B5EF4-FFF2-40B4-BE49-F238E27FC236}">
                <a16:creationId xmlns:a16="http://schemas.microsoft.com/office/drawing/2014/main" id="{5E11294F-1D33-4C44-873C-91D8EC761194}"/>
              </a:ext>
            </a:extLst>
          </p:cNvPr>
          <p:cNvSpPr>
            <a:spLocks noGrp="1"/>
          </p:cNvSpPr>
          <p:nvPr>
            <p:ph type="ctrTitle"/>
          </p:nvPr>
        </p:nvSpPr>
        <p:spPr/>
        <p:txBody>
          <a:bodyPr/>
          <a:lstStyle/>
          <a:p>
            <a:r>
              <a:rPr lang="de-DE" sz="2400" b="1" err="1"/>
              <a:t>startsocial</a:t>
            </a:r>
            <a:r>
              <a:rPr lang="de-DE" sz="2400" b="1"/>
              <a:t> 2021/22</a:t>
            </a:r>
          </a:p>
        </p:txBody>
      </p:sp>
    </p:spTree>
    <p:extLst>
      <p:ext uri="{BB962C8B-B14F-4D97-AF65-F5344CB8AC3E}">
        <p14:creationId xmlns:p14="http://schemas.microsoft.com/office/powerpoint/2010/main" val="174416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Bildplatzhalter 23">
            <a:extLst>
              <a:ext uri="{FF2B5EF4-FFF2-40B4-BE49-F238E27FC236}">
                <a16:creationId xmlns:a16="http://schemas.microsoft.com/office/drawing/2014/main" id="{D51B943D-26D1-B861-CBBE-01E76AD275DE}"/>
              </a:ext>
            </a:extLst>
          </p:cNvPr>
          <p:cNvSpPr>
            <a:spLocks noGrp="1"/>
          </p:cNvSpPr>
          <p:nvPr>
            <p:ph type="pic" sz="quarter" idx="15"/>
          </p:nvPr>
        </p:nvSpPr>
        <p:spPr/>
      </p:sp>
      <p:sp>
        <p:nvSpPr>
          <p:cNvPr id="25" name="Textplatzhalter 24">
            <a:extLst>
              <a:ext uri="{FF2B5EF4-FFF2-40B4-BE49-F238E27FC236}">
                <a16:creationId xmlns:a16="http://schemas.microsoft.com/office/drawing/2014/main" id="{EF207235-27A1-BAFF-84E4-9C7F1345BACB}"/>
              </a:ext>
            </a:extLst>
          </p:cNvPr>
          <p:cNvSpPr>
            <a:spLocks noGrp="1"/>
          </p:cNvSpPr>
          <p:nvPr>
            <p:ph type="body" sz="quarter" idx="16"/>
          </p:nvPr>
        </p:nvSpPr>
        <p:spPr/>
        <p:txBody>
          <a:bodyPr/>
          <a:lstStyle/>
          <a:p>
            <a:endParaRPr lang="de-DE">
              <a:solidFill>
                <a:srgbClr val="000000"/>
              </a:solidFill>
            </a:endParaRPr>
          </a:p>
        </p:txBody>
      </p:sp>
      <p:sp>
        <p:nvSpPr>
          <p:cNvPr id="26" name="Bildplatzhalter 25">
            <a:extLst>
              <a:ext uri="{FF2B5EF4-FFF2-40B4-BE49-F238E27FC236}">
                <a16:creationId xmlns:a16="http://schemas.microsoft.com/office/drawing/2014/main" id="{7BE717B6-5E76-8587-7EF1-5BFA724DA23B}"/>
              </a:ext>
            </a:extLst>
          </p:cNvPr>
          <p:cNvSpPr>
            <a:spLocks noGrp="1"/>
          </p:cNvSpPr>
          <p:nvPr>
            <p:ph type="pic" sz="quarter" idx="17"/>
          </p:nvPr>
        </p:nvSpPr>
        <p:spPr/>
      </p:sp>
      <p:sp>
        <p:nvSpPr>
          <p:cNvPr id="27" name="Textplatzhalter 26">
            <a:extLst>
              <a:ext uri="{FF2B5EF4-FFF2-40B4-BE49-F238E27FC236}">
                <a16:creationId xmlns:a16="http://schemas.microsoft.com/office/drawing/2014/main" id="{E87C006C-70B7-42E5-4A77-E57056E7B607}"/>
              </a:ext>
            </a:extLst>
          </p:cNvPr>
          <p:cNvSpPr>
            <a:spLocks noGrp="1"/>
          </p:cNvSpPr>
          <p:nvPr>
            <p:ph type="body" sz="quarter" idx="18"/>
          </p:nvPr>
        </p:nvSpPr>
        <p:spPr/>
        <p:txBody>
          <a:bodyPr/>
          <a:lstStyle/>
          <a:p>
            <a:endParaRPr lang="de-DE">
              <a:solidFill>
                <a:srgbClr val="000000"/>
              </a:solidFill>
            </a:endParaRPr>
          </a:p>
        </p:txBody>
      </p:sp>
      <p:sp>
        <p:nvSpPr>
          <p:cNvPr id="28" name="Textfeld 27">
            <a:extLst>
              <a:ext uri="{FF2B5EF4-FFF2-40B4-BE49-F238E27FC236}">
                <a16:creationId xmlns:a16="http://schemas.microsoft.com/office/drawing/2014/main" id="{BCED9457-872C-9788-F1FD-4D1677E5B84D}"/>
              </a:ext>
            </a:extLst>
          </p:cNvPr>
          <p:cNvSpPr txBox="1"/>
          <p:nvPr/>
        </p:nvSpPr>
        <p:spPr>
          <a:xfrm>
            <a:off x="0" y="-428625"/>
            <a:ext cx="7559675" cy="324000"/>
          </a:xfrm>
          <a:prstGeom prst="rect">
            <a:avLst/>
          </a:prstGeom>
          <a:solidFill>
            <a:schemeClr val="accent4"/>
          </a:solidFill>
        </p:spPr>
        <p:txBody>
          <a:bodyPr wrap="square" lIns="72000" tIns="36000" rIns="72000" bIns="36000" rtlCol="0">
            <a:noAutofit/>
          </a:bodyPr>
          <a:lstStyle/>
          <a:p>
            <a:pPr algn="ctr"/>
            <a:r>
              <a:rPr lang="de-DE" sz="1400" dirty="0">
                <a:solidFill>
                  <a:schemeClr val="bg1"/>
                </a:solidFill>
              </a:rPr>
              <a:t>Vorlage zum Ausfüllen mit Erläuterungen</a:t>
            </a:r>
          </a:p>
        </p:txBody>
      </p:sp>
      <p:sp>
        <p:nvSpPr>
          <p:cNvPr id="2" name="Abgerundete rechteckige Legende 1">
            <a:extLst>
              <a:ext uri="{FF2B5EF4-FFF2-40B4-BE49-F238E27FC236}">
                <a16:creationId xmlns:a16="http://schemas.microsoft.com/office/drawing/2014/main" id="{E02F1256-5F1B-E17F-403B-201DB7A09080}"/>
              </a:ext>
            </a:extLst>
          </p:cNvPr>
          <p:cNvSpPr/>
          <p:nvPr/>
        </p:nvSpPr>
        <p:spPr>
          <a:xfrm>
            <a:off x="-2463787" y="18851"/>
            <a:ext cx="2340000" cy="972001"/>
          </a:xfrm>
          <a:prstGeom prst="wedgeRoundRectCallout">
            <a:avLst>
              <a:gd name="adj1" fmla="val 79167"/>
              <a:gd name="adj2" fmla="val 35957"/>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de-DE" sz="1200" b="1"/>
              <a:t>Logo der Initiative</a:t>
            </a:r>
          </a:p>
          <a:p>
            <a:pPr algn="ctr">
              <a:spcAft>
                <a:spcPts val="300"/>
              </a:spcAft>
            </a:pPr>
            <a:r>
              <a:rPr lang="de-DE" sz="1200"/>
              <a:t>Hochauflösendes Bild </a:t>
            </a:r>
            <a:br>
              <a:rPr lang="de-DE" sz="1200"/>
            </a:br>
            <a:r>
              <a:rPr lang="de-DE" sz="1200"/>
              <a:t>(keine Screenshots u.Ä.)</a:t>
            </a:r>
          </a:p>
        </p:txBody>
      </p:sp>
      <p:sp>
        <p:nvSpPr>
          <p:cNvPr id="9" name="Abgerundete rechteckige Legende 8">
            <a:extLst>
              <a:ext uri="{FF2B5EF4-FFF2-40B4-BE49-F238E27FC236}">
                <a16:creationId xmlns:a16="http://schemas.microsoft.com/office/drawing/2014/main" id="{539664F4-ED18-C07A-1A05-1B1D7EBC1341}"/>
              </a:ext>
            </a:extLst>
          </p:cNvPr>
          <p:cNvSpPr/>
          <p:nvPr/>
        </p:nvSpPr>
        <p:spPr>
          <a:xfrm>
            <a:off x="-2463787" y="2236192"/>
            <a:ext cx="2340000" cy="1979468"/>
          </a:xfrm>
          <a:prstGeom prst="wedgeRoundRectCallout">
            <a:avLst>
              <a:gd name="adj1" fmla="val 138273"/>
              <a:gd name="adj2" fmla="val 11532"/>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de-DE" sz="1200" b="1"/>
              <a:t>Bereich zur </a:t>
            </a:r>
            <a:br>
              <a:rPr lang="de-DE" sz="1200" b="1"/>
            </a:br>
            <a:r>
              <a:rPr lang="de-DE" sz="1200" b="1"/>
              <a:t>freien Gestaltung</a:t>
            </a:r>
          </a:p>
          <a:p>
            <a:pPr algn="ctr">
              <a:spcAft>
                <a:spcPts val="300"/>
              </a:spcAft>
            </a:pPr>
            <a:r>
              <a:rPr lang="de-DE" sz="1200"/>
              <a:t>Stichworte zur Initiative </a:t>
            </a:r>
            <a:br>
              <a:rPr lang="de-DE" sz="1200"/>
            </a:br>
            <a:r>
              <a:rPr lang="de-DE" sz="1200"/>
              <a:t>z. B. Zahlen, Daten, Fakten </a:t>
            </a:r>
          </a:p>
          <a:p>
            <a:pPr algn="ctr">
              <a:spcAft>
                <a:spcPts val="300"/>
              </a:spcAft>
            </a:pPr>
            <a:r>
              <a:rPr lang="de-DE" sz="1200"/>
              <a:t>Keine Vorgaben an Zeichenzahl/Schriftart; Hauptsache, es passt in den Kreis </a:t>
            </a:r>
          </a:p>
        </p:txBody>
      </p:sp>
      <p:sp>
        <p:nvSpPr>
          <p:cNvPr id="10" name="Abgerundete rechteckige Legende 9">
            <a:extLst>
              <a:ext uri="{FF2B5EF4-FFF2-40B4-BE49-F238E27FC236}">
                <a16:creationId xmlns:a16="http://schemas.microsoft.com/office/drawing/2014/main" id="{3949A571-5610-1152-AC34-7C1CA538F6B7}"/>
              </a:ext>
            </a:extLst>
          </p:cNvPr>
          <p:cNvSpPr/>
          <p:nvPr/>
        </p:nvSpPr>
        <p:spPr>
          <a:xfrm>
            <a:off x="7708913" y="18851"/>
            <a:ext cx="2340000" cy="972001"/>
          </a:xfrm>
          <a:prstGeom prst="wedgeRoundRectCallout">
            <a:avLst>
              <a:gd name="adj1" fmla="val -83979"/>
              <a:gd name="adj2" fmla="val 679"/>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de-DE" sz="1200" b="1"/>
              <a:t>Internetseite</a:t>
            </a:r>
          </a:p>
          <a:p>
            <a:pPr algn="ctr">
              <a:spcAft>
                <a:spcPts val="300"/>
              </a:spcAft>
            </a:pPr>
            <a:r>
              <a:rPr lang="de-DE" sz="1200"/>
              <a:t>Schriftgröße 11 Punkt</a:t>
            </a:r>
          </a:p>
        </p:txBody>
      </p:sp>
      <p:sp>
        <p:nvSpPr>
          <p:cNvPr id="11" name="Abgerundete rechteckige Legende 10">
            <a:extLst>
              <a:ext uri="{FF2B5EF4-FFF2-40B4-BE49-F238E27FC236}">
                <a16:creationId xmlns:a16="http://schemas.microsoft.com/office/drawing/2014/main" id="{403B653F-C047-9A2A-872B-4C6666012733}"/>
              </a:ext>
            </a:extLst>
          </p:cNvPr>
          <p:cNvSpPr/>
          <p:nvPr/>
        </p:nvSpPr>
        <p:spPr>
          <a:xfrm>
            <a:off x="7708913" y="1401084"/>
            <a:ext cx="2340000" cy="2245883"/>
          </a:xfrm>
          <a:prstGeom prst="wedgeRoundRectCallout">
            <a:avLst>
              <a:gd name="adj1" fmla="val -94884"/>
              <a:gd name="adj2" fmla="val 502"/>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spcAft>
                <a:spcPts val="300"/>
              </a:spcAft>
            </a:pPr>
            <a:r>
              <a:rPr lang="de-DE" sz="1200" b="1"/>
              <a:t>Platz für Foto</a:t>
            </a:r>
          </a:p>
          <a:p>
            <a:pPr algn="ctr">
              <a:spcAft>
                <a:spcPts val="300"/>
              </a:spcAft>
            </a:pPr>
            <a:r>
              <a:rPr lang="de-DE" sz="1200"/>
              <a:t>Foto in diesen Kreis einfügen. </a:t>
            </a:r>
            <a:br>
              <a:rPr lang="de-DE" sz="1200"/>
            </a:br>
            <a:r>
              <a:rPr lang="de-DE" sz="1200"/>
              <a:t>Bitte hochauflösendes Bild verwenden.</a:t>
            </a:r>
            <a:br>
              <a:rPr lang="de-DE" sz="1200"/>
            </a:br>
            <a:r>
              <a:rPr lang="de-DE" sz="1200"/>
              <a:t>Zusendung als separate Bilddatei (.</a:t>
            </a:r>
            <a:r>
              <a:rPr lang="de-DE" sz="1200" err="1"/>
              <a:t>jpg</a:t>
            </a:r>
            <a:r>
              <a:rPr lang="de-DE" sz="1200"/>
              <a:t>) ist auch möglich </a:t>
            </a:r>
          </a:p>
        </p:txBody>
      </p:sp>
      <p:sp>
        <p:nvSpPr>
          <p:cNvPr id="12" name="Abgerundete rechteckige Legende 11">
            <a:extLst>
              <a:ext uri="{FF2B5EF4-FFF2-40B4-BE49-F238E27FC236}">
                <a16:creationId xmlns:a16="http://schemas.microsoft.com/office/drawing/2014/main" id="{17A9EBF1-10FF-F838-2732-C1D24280D15A}"/>
              </a:ext>
            </a:extLst>
          </p:cNvPr>
          <p:cNvSpPr/>
          <p:nvPr/>
        </p:nvSpPr>
        <p:spPr>
          <a:xfrm>
            <a:off x="7708913" y="4027325"/>
            <a:ext cx="2340000" cy="972001"/>
          </a:xfrm>
          <a:prstGeom prst="wedgeRoundRectCallout">
            <a:avLst>
              <a:gd name="adj1" fmla="val -83979"/>
              <a:gd name="adj2" fmla="val 679"/>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de-DE" sz="1200" b="1"/>
              <a:t>Fotobeschreibung mit Bildnachweis</a:t>
            </a:r>
          </a:p>
          <a:p>
            <a:pPr algn="ctr">
              <a:spcAft>
                <a:spcPts val="300"/>
              </a:spcAft>
            </a:pPr>
            <a:r>
              <a:rPr lang="de-DE" sz="1200"/>
              <a:t>Schriftgröße 9 Punkt</a:t>
            </a:r>
          </a:p>
        </p:txBody>
      </p:sp>
    </p:spTree>
    <p:extLst>
      <p:ext uri="{BB962C8B-B14F-4D97-AF65-F5344CB8AC3E}">
        <p14:creationId xmlns:p14="http://schemas.microsoft.com/office/powerpoint/2010/main" val="185619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FBF6A5CC-F8EC-708C-0C4A-314DC61E7F05}"/>
              </a:ext>
            </a:extLst>
          </p:cNvPr>
          <p:cNvSpPr>
            <a:spLocks noGrp="1"/>
          </p:cNvSpPr>
          <p:nvPr>
            <p:ph type="pic" sz="quarter" idx="17"/>
          </p:nvPr>
        </p:nvSpPr>
        <p:spPr/>
      </p:sp>
      <p:sp>
        <p:nvSpPr>
          <p:cNvPr id="2" name="Titel 1">
            <a:extLst>
              <a:ext uri="{FF2B5EF4-FFF2-40B4-BE49-F238E27FC236}">
                <a16:creationId xmlns:a16="http://schemas.microsoft.com/office/drawing/2014/main" id="{98C82EB9-70D7-923F-CF19-4F9BD7A062CF}"/>
              </a:ext>
            </a:extLst>
          </p:cNvPr>
          <p:cNvSpPr>
            <a:spLocks noGrp="1"/>
          </p:cNvSpPr>
          <p:nvPr>
            <p:ph type="title"/>
          </p:nvPr>
        </p:nvSpPr>
        <p:spPr/>
        <p:txBody>
          <a:bodyPr/>
          <a:lstStyle/>
          <a:p>
            <a:endParaRPr lang="de-DE">
              <a:solidFill>
                <a:srgbClr val="000000"/>
              </a:solidFill>
            </a:endParaRPr>
          </a:p>
        </p:txBody>
      </p:sp>
      <p:sp>
        <p:nvSpPr>
          <p:cNvPr id="3" name="Textplatzhalter 2">
            <a:extLst>
              <a:ext uri="{FF2B5EF4-FFF2-40B4-BE49-F238E27FC236}">
                <a16:creationId xmlns:a16="http://schemas.microsoft.com/office/drawing/2014/main" id="{07F08CCC-7697-0747-964C-8DC07FCDDD8B}"/>
              </a:ext>
            </a:extLst>
          </p:cNvPr>
          <p:cNvSpPr>
            <a:spLocks noGrp="1"/>
          </p:cNvSpPr>
          <p:nvPr>
            <p:ph type="body" sz="quarter" idx="12"/>
          </p:nvPr>
        </p:nvSpPr>
        <p:spPr/>
        <p:txBody>
          <a:bodyPr/>
          <a:lstStyle/>
          <a:p>
            <a:endParaRPr lang="de-DE">
              <a:solidFill>
                <a:srgbClr val="000000"/>
              </a:solidFill>
            </a:endParaRPr>
          </a:p>
        </p:txBody>
      </p:sp>
      <p:sp>
        <p:nvSpPr>
          <p:cNvPr id="4" name="Textplatzhalter 3">
            <a:extLst>
              <a:ext uri="{FF2B5EF4-FFF2-40B4-BE49-F238E27FC236}">
                <a16:creationId xmlns:a16="http://schemas.microsoft.com/office/drawing/2014/main" id="{44C36724-7759-07CE-D3EC-E4DEAD6C63E5}"/>
              </a:ext>
            </a:extLst>
          </p:cNvPr>
          <p:cNvSpPr>
            <a:spLocks noGrp="1"/>
          </p:cNvSpPr>
          <p:nvPr>
            <p:ph type="body" sz="quarter" idx="13"/>
          </p:nvPr>
        </p:nvSpPr>
        <p:spPr/>
        <p:txBody>
          <a:bodyPr/>
          <a:lstStyle/>
          <a:p>
            <a:endParaRPr lang="de-DE">
              <a:solidFill>
                <a:srgbClr val="000000"/>
              </a:solidFill>
            </a:endParaRPr>
          </a:p>
        </p:txBody>
      </p:sp>
      <p:sp>
        <p:nvSpPr>
          <p:cNvPr id="5" name="Bildplatzhalter 4">
            <a:extLst>
              <a:ext uri="{FF2B5EF4-FFF2-40B4-BE49-F238E27FC236}">
                <a16:creationId xmlns:a16="http://schemas.microsoft.com/office/drawing/2014/main" id="{E5B33FD1-74F1-3987-C9A9-053C55BB64B9}"/>
              </a:ext>
            </a:extLst>
          </p:cNvPr>
          <p:cNvSpPr>
            <a:spLocks noGrp="1"/>
          </p:cNvSpPr>
          <p:nvPr>
            <p:ph type="pic" sz="quarter" idx="14"/>
          </p:nvPr>
        </p:nvSpPr>
        <p:spPr/>
      </p:sp>
      <p:sp>
        <p:nvSpPr>
          <p:cNvPr id="7" name="Textplatzhalter 6">
            <a:extLst>
              <a:ext uri="{FF2B5EF4-FFF2-40B4-BE49-F238E27FC236}">
                <a16:creationId xmlns:a16="http://schemas.microsoft.com/office/drawing/2014/main" id="{FE8B7C37-3E26-68E1-B3F1-38353A0D0D5B}"/>
              </a:ext>
            </a:extLst>
          </p:cNvPr>
          <p:cNvSpPr>
            <a:spLocks noGrp="1"/>
          </p:cNvSpPr>
          <p:nvPr>
            <p:ph type="body" sz="quarter" idx="18"/>
          </p:nvPr>
        </p:nvSpPr>
        <p:spPr/>
        <p:txBody>
          <a:bodyPr/>
          <a:lstStyle/>
          <a:p>
            <a:endParaRPr lang="de-DE">
              <a:solidFill>
                <a:srgbClr val="000000"/>
              </a:solidFill>
            </a:endParaRPr>
          </a:p>
        </p:txBody>
      </p:sp>
      <p:sp>
        <p:nvSpPr>
          <p:cNvPr id="8" name="Textplatzhalter 7">
            <a:extLst>
              <a:ext uri="{FF2B5EF4-FFF2-40B4-BE49-F238E27FC236}">
                <a16:creationId xmlns:a16="http://schemas.microsoft.com/office/drawing/2014/main" id="{C04EA7DC-6BC7-6C5A-AC4D-BEA05ED2526E}"/>
              </a:ext>
            </a:extLst>
          </p:cNvPr>
          <p:cNvSpPr>
            <a:spLocks noGrp="1"/>
          </p:cNvSpPr>
          <p:nvPr>
            <p:ph type="body" sz="quarter" idx="19"/>
          </p:nvPr>
        </p:nvSpPr>
        <p:spPr/>
        <p:txBody>
          <a:bodyPr/>
          <a:lstStyle/>
          <a:p>
            <a:endParaRPr lang="de-DE">
              <a:solidFill>
                <a:srgbClr val="000000"/>
              </a:solidFill>
            </a:endParaRPr>
          </a:p>
        </p:txBody>
      </p:sp>
      <p:sp>
        <p:nvSpPr>
          <p:cNvPr id="9" name="Textplatzhalter 8">
            <a:extLst>
              <a:ext uri="{FF2B5EF4-FFF2-40B4-BE49-F238E27FC236}">
                <a16:creationId xmlns:a16="http://schemas.microsoft.com/office/drawing/2014/main" id="{A3788955-4B92-D2E7-E728-BCD4601799D9}"/>
              </a:ext>
            </a:extLst>
          </p:cNvPr>
          <p:cNvSpPr>
            <a:spLocks noGrp="1"/>
          </p:cNvSpPr>
          <p:nvPr>
            <p:ph type="body" sz="quarter" idx="20"/>
          </p:nvPr>
        </p:nvSpPr>
        <p:spPr/>
        <p:txBody>
          <a:bodyPr/>
          <a:lstStyle/>
          <a:p>
            <a:endParaRPr lang="de-DE">
              <a:solidFill>
                <a:srgbClr val="000000"/>
              </a:solidFill>
            </a:endParaRPr>
          </a:p>
        </p:txBody>
      </p:sp>
      <p:sp>
        <p:nvSpPr>
          <p:cNvPr id="11" name="Textfeld 10">
            <a:extLst>
              <a:ext uri="{FF2B5EF4-FFF2-40B4-BE49-F238E27FC236}">
                <a16:creationId xmlns:a16="http://schemas.microsoft.com/office/drawing/2014/main" id="{5F2EFB56-F9C0-2ADC-6C59-59A6E8DDCC24}"/>
              </a:ext>
            </a:extLst>
          </p:cNvPr>
          <p:cNvSpPr txBox="1"/>
          <p:nvPr/>
        </p:nvSpPr>
        <p:spPr>
          <a:xfrm>
            <a:off x="0" y="-428625"/>
            <a:ext cx="7559675" cy="324000"/>
          </a:xfrm>
          <a:prstGeom prst="rect">
            <a:avLst/>
          </a:prstGeom>
          <a:solidFill>
            <a:schemeClr val="accent4"/>
          </a:solidFill>
        </p:spPr>
        <p:txBody>
          <a:bodyPr wrap="square" lIns="72000" tIns="36000" rIns="72000" bIns="36000" rtlCol="0">
            <a:noAutofit/>
          </a:bodyPr>
          <a:lstStyle/>
          <a:p>
            <a:pPr algn="ctr"/>
            <a:r>
              <a:rPr lang="de-DE" sz="1400">
                <a:solidFill>
                  <a:schemeClr val="bg1"/>
                </a:solidFill>
              </a:rPr>
              <a:t>Vorlage zum Ausfüllen mit Erläuterungen</a:t>
            </a:r>
            <a:endParaRPr lang="de-DE" sz="1400" dirty="0">
              <a:solidFill>
                <a:schemeClr val="bg1"/>
              </a:solidFill>
            </a:endParaRPr>
          </a:p>
        </p:txBody>
      </p:sp>
      <p:sp>
        <p:nvSpPr>
          <p:cNvPr id="21" name="Abgerundete rechteckige Legende 20">
            <a:extLst>
              <a:ext uri="{FF2B5EF4-FFF2-40B4-BE49-F238E27FC236}">
                <a16:creationId xmlns:a16="http://schemas.microsoft.com/office/drawing/2014/main" id="{ECD8C574-5656-00BF-3C17-D7EE9CEB3325}"/>
              </a:ext>
            </a:extLst>
          </p:cNvPr>
          <p:cNvSpPr/>
          <p:nvPr/>
        </p:nvSpPr>
        <p:spPr>
          <a:xfrm>
            <a:off x="-2463787" y="214604"/>
            <a:ext cx="2340000" cy="554064"/>
          </a:xfrm>
          <a:prstGeom prst="wedgeRoundRectCallout">
            <a:avLst>
              <a:gd name="adj1" fmla="val 66806"/>
              <a:gd name="adj2" fmla="val 19435"/>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de-DE" sz="1200" b="1"/>
              <a:t>Name der Initiative</a:t>
            </a:r>
          </a:p>
        </p:txBody>
      </p:sp>
      <p:sp>
        <p:nvSpPr>
          <p:cNvPr id="23" name="Abgerundete rechteckige Legende 22">
            <a:extLst>
              <a:ext uri="{FF2B5EF4-FFF2-40B4-BE49-F238E27FC236}">
                <a16:creationId xmlns:a16="http://schemas.microsoft.com/office/drawing/2014/main" id="{5E561466-D76E-F19B-E892-E9CC708A86EA}"/>
              </a:ext>
            </a:extLst>
          </p:cNvPr>
          <p:cNvSpPr/>
          <p:nvPr/>
        </p:nvSpPr>
        <p:spPr>
          <a:xfrm>
            <a:off x="7708913" y="4027325"/>
            <a:ext cx="2340000" cy="972001"/>
          </a:xfrm>
          <a:prstGeom prst="wedgeRoundRectCallout">
            <a:avLst>
              <a:gd name="adj1" fmla="val -83979"/>
              <a:gd name="adj2" fmla="val 679"/>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de-DE" sz="1200" b="1"/>
              <a:t>Fotobeschreibung mit Bildnachweis</a:t>
            </a:r>
          </a:p>
          <a:p>
            <a:pPr algn="ctr">
              <a:spcAft>
                <a:spcPts val="300"/>
              </a:spcAft>
            </a:pPr>
            <a:r>
              <a:rPr lang="de-DE" sz="1200"/>
              <a:t>Schriftgröße 9 Punkt</a:t>
            </a:r>
          </a:p>
        </p:txBody>
      </p:sp>
      <p:sp>
        <p:nvSpPr>
          <p:cNvPr id="24" name="Abgerundete rechteckige Legende 23">
            <a:extLst>
              <a:ext uri="{FF2B5EF4-FFF2-40B4-BE49-F238E27FC236}">
                <a16:creationId xmlns:a16="http://schemas.microsoft.com/office/drawing/2014/main" id="{2867D03C-8E99-91A6-9B97-98F0FD98F39D}"/>
              </a:ext>
            </a:extLst>
          </p:cNvPr>
          <p:cNvSpPr/>
          <p:nvPr/>
        </p:nvSpPr>
        <p:spPr>
          <a:xfrm>
            <a:off x="-2463787" y="821094"/>
            <a:ext cx="2340000" cy="554064"/>
          </a:xfrm>
          <a:prstGeom prst="wedgeRoundRectCallout">
            <a:avLst>
              <a:gd name="adj1" fmla="val 66806"/>
              <a:gd name="adj2" fmla="val 19435"/>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de-DE" sz="1200" b="1"/>
              <a:t>Sitz und Schwerpunktthema</a:t>
            </a:r>
          </a:p>
        </p:txBody>
      </p:sp>
      <p:sp>
        <p:nvSpPr>
          <p:cNvPr id="25" name="Abgerundete rechteckige Legende 24">
            <a:extLst>
              <a:ext uri="{FF2B5EF4-FFF2-40B4-BE49-F238E27FC236}">
                <a16:creationId xmlns:a16="http://schemas.microsoft.com/office/drawing/2014/main" id="{551B819F-0FB0-35AB-DDAE-A2D02F7FFC08}"/>
              </a:ext>
            </a:extLst>
          </p:cNvPr>
          <p:cNvSpPr/>
          <p:nvPr/>
        </p:nvSpPr>
        <p:spPr>
          <a:xfrm>
            <a:off x="-2463787" y="1614195"/>
            <a:ext cx="2340000" cy="1464645"/>
          </a:xfrm>
          <a:prstGeom prst="wedgeRoundRectCallout">
            <a:avLst>
              <a:gd name="adj1" fmla="val 101497"/>
              <a:gd name="adj2" fmla="val -1241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spcAft>
                <a:spcPts val="300"/>
              </a:spcAft>
            </a:pPr>
            <a:r>
              <a:rPr lang="de-DE" sz="1200" b="1"/>
              <a:t>Beschreibung der Initiative</a:t>
            </a:r>
            <a:endParaRPr lang="de-DE" sz="1200"/>
          </a:p>
          <a:p>
            <a:pPr algn="ctr">
              <a:spcAft>
                <a:spcPts val="300"/>
              </a:spcAft>
            </a:pPr>
            <a:r>
              <a:rPr lang="de-DE" sz="1200"/>
              <a:t>Beschreibung der Initiative </a:t>
            </a:r>
            <a:br>
              <a:rPr lang="de-DE" sz="1200"/>
            </a:br>
            <a:r>
              <a:rPr lang="de-DE" sz="1200"/>
              <a:t>in 3-4 Sätzen</a:t>
            </a:r>
          </a:p>
          <a:p>
            <a:pPr algn="ctr">
              <a:spcAft>
                <a:spcPts val="300"/>
              </a:spcAft>
            </a:pPr>
            <a:r>
              <a:rPr lang="de-DE" sz="1200"/>
              <a:t>Begrenzung: maximal 500 Zeichen mit Leerzeichen</a:t>
            </a:r>
          </a:p>
          <a:p>
            <a:pPr algn="ctr">
              <a:spcAft>
                <a:spcPts val="300"/>
              </a:spcAft>
            </a:pPr>
            <a:r>
              <a:rPr lang="de-DE" sz="1200"/>
              <a:t>Schriftgröße 9 Punkt</a:t>
            </a:r>
          </a:p>
        </p:txBody>
      </p:sp>
      <p:sp>
        <p:nvSpPr>
          <p:cNvPr id="26" name="Abgerundete rechteckige Legende 25">
            <a:extLst>
              <a:ext uri="{FF2B5EF4-FFF2-40B4-BE49-F238E27FC236}">
                <a16:creationId xmlns:a16="http://schemas.microsoft.com/office/drawing/2014/main" id="{B9227B71-7353-BBEF-E85E-BE90AABDE918}"/>
              </a:ext>
            </a:extLst>
          </p:cNvPr>
          <p:cNvSpPr/>
          <p:nvPr/>
        </p:nvSpPr>
        <p:spPr>
          <a:xfrm>
            <a:off x="-2463787" y="3442995"/>
            <a:ext cx="2340000" cy="1464645"/>
          </a:xfrm>
          <a:prstGeom prst="wedgeRoundRectCallout">
            <a:avLst>
              <a:gd name="adj1" fmla="val 81560"/>
              <a:gd name="adj2" fmla="val 350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spcAft>
                <a:spcPts val="300"/>
              </a:spcAft>
            </a:pPr>
            <a:r>
              <a:rPr lang="de-DE" sz="1200" b="1"/>
              <a:t>Platz für weitere(s) Foto(s) </a:t>
            </a:r>
            <a:r>
              <a:rPr lang="de-DE" sz="1200"/>
              <a:t>Bitte hochauflösendes Bild verwenden.</a:t>
            </a:r>
            <a:br>
              <a:rPr lang="de-DE" sz="1200"/>
            </a:br>
            <a:r>
              <a:rPr lang="de-DE" sz="1200"/>
              <a:t>Zusendung als separate Bilddatei (.</a:t>
            </a:r>
            <a:r>
              <a:rPr lang="de-DE" sz="1200" err="1"/>
              <a:t>jpg</a:t>
            </a:r>
            <a:r>
              <a:rPr lang="de-DE" sz="1200"/>
              <a:t>) ist auch möglich </a:t>
            </a:r>
          </a:p>
        </p:txBody>
      </p:sp>
      <p:sp>
        <p:nvSpPr>
          <p:cNvPr id="29" name="Abgerundete rechteckige Legende 28">
            <a:extLst>
              <a:ext uri="{FF2B5EF4-FFF2-40B4-BE49-F238E27FC236}">
                <a16:creationId xmlns:a16="http://schemas.microsoft.com/office/drawing/2014/main" id="{BCBB3A77-210F-B327-8A89-E53FABCA76EB}"/>
              </a:ext>
            </a:extLst>
          </p:cNvPr>
          <p:cNvSpPr/>
          <p:nvPr/>
        </p:nvSpPr>
        <p:spPr>
          <a:xfrm>
            <a:off x="7708913" y="1477660"/>
            <a:ext cx="2340000" cy="1107887"/>
          </a:xfrm>
          <a:prstGeom prst="wedgeRoundRectCallout">
            <a:avLst>
              <a:gd name="adj1" fmla="val -80462"/>
              <a:gd name="adj2" fmla="val 38645"/>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de-DE" sz="1200" b="1"/>
              <a:t>Zitat zur (Arbeit der) Initiative </a:t>
            </a:r>
          </a:p>
          <a:p>
            <a:pPr algn="ctr">
              <a:spcAft>
                <a:spcPts val="300"/>
              </a:spcAft>
            </a:pPr>
            <a:r>
              <a:rPr lang="de-DE" sz="1200"/>
              <a:t>Begrenzung: maximal 300 Zeichen mit Leerzeichen</a:t>
            </a:r>
          </a:p>
          <a:p>
            <a:pPr algn="ctr">
              <a:spcAft>
                <a:spcPts val="300"/>
              </a:spcAft>
            </a:pPr>
            <a:r>
              <a:rPr lang="de-DE" sz="1200"/>
              <a:t>Schriftgröße 9 Punkt</a:t>
            </a:r>
          </a:p>
        </p:txBody>
      </p:sp>
      <p:sp>
        <p:nvSpPr>
          <p:cNvPr id="30" name="Abgerundete rechteckige Legende 29">
            <a:extLst>
              <a:ext uri="{FF2B5EF4-FFF2-40B4-BE49-F238E27FC236}">
                <a16:creationId xmlns:a16="http://schemas.microsoft.com/office/drawing/2014/main" id="{A1A346DD-7672-4F76-1BBA-D9C59A01F14B}"/>
              </a:ext>
            </a:extLst>
          </p:cNvPr>
          <p:cNvSpPr/>
          <p:nvPr/>
        </p:nvSpPr>
        <p:spPr>
          <a:xfrm>
            <a:off x="7708913" y="2667454"/>
            <a:ext cx="2340000" cy="598028"/>
          </a:xfrm>
          <a:prstGeom prst="wedgeRoundRectCallout">
            <a:avLst>
              <a:gd name="adj1" fmla="val -70693"/>
              <a:gd name="adj2" fmla="val 46290"/>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de-DE" sz="1200" b="1"/>
              <a:t>Zitatgebende Person </a:t>
            </a:r>
            <a:br>
              <a:rPr lang="de-DE" sz="1200" b="1"/>
            </a:br>
            <a:r>
              <a:rPr lang="de-DE" sz="1200" b="1"/>
              <a:t>mit Funktionsbeschreibung</a:t>
            </a:r>
          </a:p>
        </p:txBody>
      </p:sp>
      <p:sp>
        <p:nvSpPr>
          <p:cNvPr id="31" name="Abgerundete rechteckige Legende 30">
            <a:extLst>
              <a:ext uri="{FF2B5EF4-FFF2-40B4-BE49-F238E27FC236}">
                <a16:creationId xmlns:a16="http://schemas.microsoft.com/office/drawing/2014/main" id="{FA060EC1-924B-B6D1-2D2C-E4D08E9F9AB9}"/>
              </a:ext>
            </a:extLst>
          </p:cNvPr>
          <p:cNvSpPr/>
          <p:nvPr/>
        </p:nvSpPr>
        <p:spPr>
          <a:xfrm>
            <a:off x="7708913" y="3347389"/>
            <a:ext cx="2340000" cy="598028"/>
          </a:xfrm>
          <a:prstGeom prst="wedgeRoundRectCallout">
            <a:avLst>
              <a:gd name="adj1" fmla="val -136733"/>
              <a:gd name="adj2" fmla="val 6535"/>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de-DE" sz="1200" b="1"/>
              <a:t>Foto der </a:t>
            </a:r>
            <a:br>
              <a:rPr lang="de-DE" sz="1200" b="1"/>
            </a:br>
            <a:r>
              <a:rPr lang="de-DE" sz="1200" b="1"/>
              <a:t>zitatgebenden Person </a:t>
            </a:r>
          </a:p>
        </p:txBody>
      </p:sp>
    </p:spTree>
    <p:extLst>
      <p:ext uri="{BB962C8B-B14F-4D97-AF65-F5344CB8AC3E}">
        <p14:creationId xmlns:p14="http://schemas.microsoft.com/office/powerpoint/2010/main" val="29696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platzhalter 16">
            <a:extLst>
              <a:ext uri="{FF2B5EF4-FFF2-40B4-BE49-F238E27FC236}">
                <a16:creationId xmlns:a16="http://schemas.microsoft.com/office/drawing/2014/main" id="{425E3335-A2BE-3572-6E70-B4E39FD45796}"/>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0236" r="-10236"/>
          <a:stretch/>
        </p:blipFill>
        <p:spPr/>
      </p:pic>
      <p:sp>
        <p:nvSpPr>
          <p:cNvPr id="5" name="Textplatzhalter 4">
            <a:extLst>
              <a:ext uri="{FF2B5EF4-FFF2-40B4-BE49-F238E27FC236}">
                <a16:creationId xmlns:a16="http://schemas.microsoft.com/office/drawing/2014/main" id="{8A913053-406B-1629-6EBD-349D4AF1E38C}"/>
              </a:ext>
            </a:extLst>
          </p:cNvPr>
          <p:cNvSpPr>
            <a:spLocks noGrp="1"/>
          </p:cNvSpPr>
          <p:nvPr>
            <p:ph type="body" sz="quarter" idx="16"/>
          </p:nvPr>
        </p:nvSpPr>
        <p:spPr/>
        <p:txBody>
          <a:bodyPr/>
          <a:lstStyle/>
          <a:p>
            <a:r>
              <a:rPr lang="de-DE" err="1">
                <a:solidFill>
                  <a:srgbClr val="000000"/>
                </a:solidFill>
              </a:rPr>
              <a:t>www.startsocial.de</a:t>
            </a:r>
            <a:endParaRPr lang="de-DE">
              <a:solidFill>
                <a:srgbClr val="000000"/>
              </a:solidFill>
            </a:endParaRPr>
          </a:p>
        </p:txBody>
      </p:sp>
      <p:pic>
        <p:nvPicPr>
          <p:cNvPr id="7" name="Bildplatzhalter 6" descr="Ein Bild, das Person, darstellend, draußen, Personen enthält.&#10;&#10;Automatisch generierte Beschreibung">
            <a:extLst>
              <a:ext uri="{FF2B5EF4-FFF2-40B4-BE49-F238E27FC236}">
                <a16:creationId xmlns:a16="http://schemas.microsoft.com/office/drawing/2014/main" id="{3BB6F2D0-5378-743A-E2A9-CF26A04216CD}"/>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21879" r="21879"/>
          <a:stretch/>
        </p:blipFill>
        <p:spPr/>
      </p:pic>
      <p:sp>
        <p:nvSpPr>
          <p:cNvPr id="6" name="Textplatzhalter 5">
            <a:extLst>
              <a:ext uri="{FF2B5EF4-FFF2-40B4-BE49-F238E27FC236}">
                <a16:creationId xmlns:a16="http://schemas.microsoft.com/office/drawing/2014/main" id="{3F09A080-1F1D-11BF-6FC8-A4D12D56AB24}"/>
              </a:ext>
            </a:extLst>
          </p:cNvPr>
          <p:cNvSpPr>
            <a:spLocks noGrp="1"/>
          </p:cNvSpPr>
          <p:nvPr>
            <p:ph type="body" sz="quarter" idx="18"/>
          </p:nvPr>
        </p:nvSpPr>
        <p:spPr/>
        <p:txBody>
          <a:bodyPr/>
          <a:lstStyle/>
          <a:p>
            <a:r>
              <a:rPr lang="de-DE">
                <a:solidFill>
                  <a:srgbClr val="000000"/>
                </a:solidFill>
              </a:rPr>
              <a:t>Das </a:t>
            </a:r>
            <a:r>
              <a:rPr lang="de-DE" err="1">
                <a:solidFill>
                  <a:srgbClr val="000000"/>
                </a:solidFill>
              </a:rPr>
              <a:t>startsocial</a:t>
            </a:r>
            <a:r>
              <a:rPr lang="de-DE">
                <a:solidFill>
                  <a:srgbClr val="000000"/>
                </a:solidFill>
              </a:rPr>
              <a:t>-Team im Wettbewerbsjahr 2021/22: Isa Nicklas, Stefanie Reiter, Janina Jäger, Lena Röcker, Janina Mensing, Susanne Martensen, Dr. </a:t>
            </a:r>
            <a:r>
              <a:rPr lang="de-DE" err="1">
                <a:solidFill>
                  <a:srgbClr val="000000"/>
                </a:solidFill>
              </a:rPr>
              <a:t>Sunniva</a:t>
            </a:r>
            <a:r>
              <a:rPr lang="de-DE">
                <a:solidFill>
                  <a:srgbClr val="000000"/>
                </a:solidFill>
              </a:rPr>
              <a:t> Engelbrecht</a:t>
            </a:r>
            <a:br>
              <a:rPr lang="de-DE">
                <a:solidFill>
                  <a:srgbClr val="000000"/>
                </a:solidFill>
              </a:rPr>
            </a:br>
            <a:br>
              <a:rPr lang="de-DE">
                <a:solidFill>
                  <a:srgbClr val="000000"/>
                </a:solidFill>
              </a:rPr>
            </a:br>
            <a:r>
              <a:rPr lang="de-DE">
                <a:solidFill>
                  <a:srgbClr val="000000"/>
                </a:solidFill>
              </a:rPr>
              <a:t>Bildnachweis: </a:t>
            </a:r>
            <a:r>
              <a:rPr lang="de-DE" err="1">
                <a:solidFill>
                  <a:srgbClr val="000000"/>
                </a:solidFill>
              </a:rPr>
              <a:t>startsocial</a:t>
            </a:r>
            <a:r>
              <a:rPr lang="de-DE">
                <a:solidFill>
                  <a:srgbClr val="000000"/>
                </a:solidFill>
              </a:rPr>
              <a:t> e.V./Anna Jäger</a:t>
            </a:r>
          </a:p>
        </p:txBody>
      </p:sp>
      <p:sp>
        <p:nvSpPr>
          <p:cNvPr id="12" name="TextBox 7">
            <a:extLst>
              <a:ext uri="{FF2B5EF4-FFF2-40B4-BE49-F238E27FC236}">
                <a16:creationId xmlns:a16="http://schemas.microsoft.com/office/drawing/2014/main" id="{9F3544C7-BDD1-512B-4BD8-4D444D12EDDD}"/>
              </a:ext>
            </a:extLst>
          </p:cNvPr>
          <p:cNvSpPr txBox="1"/>
          <p:nvPr/>
        </p:nvSpPr>
        <p:spPr>
          <a:xfrm>
            <a:off x="1487238" y="2036931"/>
            <a:ext cx="2007536" cy="615553"/>
          </a:xfrm>
          <a:prstGeom prst="rect">
            <a:avLst/>
          </a:prstGeom>
          <a:noFill/>
        </p:spPr>
        <p:txBody>
          <a:bodyPr wrap="square" lIns="0" tIns="0" rIns="0" bIns="0" rtlCol="0">
            <a:spAutoFit/>
          </a:bodyPr>
          <a:lstStyle/>
          <a:p>
            <a:pPr defTabSz="537667">
              <a:defRPr/>
            </a:pPr>
            <a:r>
              <a:rPr lang="de-DE" sz="1000">
                <a:solidFill>
                  <a:srgbClr val="000000"/>
                </a:solidFill>
                <a:ea typeface="Lato" panose="020F0502020204030203" pitchFamily="34" charset="0"/>
                <a:cs typeface="Lato" panose="020F0502020204030203" pitchFamily="34" charset="0"/>
              </a:rPr>
              <a:t>Seit 2001 fördert startsocial bundesweit ehrenamtliches Engagement und bringt Menschen zusammen</a:t>
            </a:r>
          </a:p>
        </p:txBody>
      </p:sp>
      <p:sp>
        <p:nvSpPr>
          <p:cNvPr id="13" name="TextBox 7">
            <a:extLst>
              <a:ext uri="{FF2B5EF4-FFF2-40B4-BE49-F238E27FC236}">
                <a16:creationId xmlns:a16="http://schemas.microsoft.com/office/drawing/2014/main" id="{3F22E753-46E2-0CF3-E440-F28F8EDBB4C2}"/>
              </a:ext>
            </a:extLst>
          </p:cNvPr>
          <p:cNvSpPr txBox="1"/>
          <p:nvPr/>
        </p:nvSpPr>
        <p:spPr>
          <a:xfrm>
            <a:off x="991669" y="3098960"/>
            <a:ext cx="2147803" cy="461665"/>
          </a:xfrm>
          <a:prstGeom prst="rect">
            <a:avLst/>
          </a:prstGeom>
          <a:noFill/>
        </p:spPr>
        <p:txBody>
          <a:bodyPr wrap="square" lIns="0" tIns="0" rIns="0" bIns="0" rtlCol="0">
            <a:spAutoFit/>
          </a:bodyPr>
          <a:lstStyle/>
          <a:p>
            <a:pPr defTabSz="537667">
              <a:defRPr/>
            </a:pPr>
            <a:r>
              <a:rPr lang="de-DE" sz="1000">
                <a:solidFill>
                  <a:srgbClr val="000000"/>
                </a:solidFill>
                <a:ea typeface="Lato" panose="020F0502020204030203" pitchFamily="34" charset="0"/>
                <a:cs typeface="Lato" panose="020F0502020204030203" pitchFamily="34" charset="0"/>
              </a:rPr>
              <a:t>Rund 500 Ehrenamtliche engagieren sich pro Wettbewerbsrunde als Jurymitglied und/oder Coach</a:t>
            </a:r>
          </a:p>
        </p:txBody>
      </p:sp>
      <p:pic>
        <p:nvPicPr>
          <p:cNvPr id="14" name="Grafik 13">
            <a:extLst>
              <a:ext uri="{FF2B5EF4-FFF2-40B4-BE49-F238E27FC236}">
                <a16:creationId xmlns:a16="http://schemas.microsoft.com/office/drawing/2014/main" id="{8A0C2A0A-58F2-EE9F-B650-BE99C73CED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817785" y="4077662"/>
            <a:ext cx="572056" cy="580294"/>
          </a:xfrm>
          <a:prstGeom prst="rect">
            <a:avLst/>
          </a:prstGeom>
        </p:spPr>
      </p:pic>
      <p:sp>
        <p:nvSpPr>
          <p:cNvPr id="15" name="TextBox 7">
            <a:extLst>
              <a:ext uri="{FF2B5EF4-FFF2-40B4-BE49-F238E27FC236}">
                <a16:creationId xmlns:a16="http://schemas.microsoft.com/office/drawing/2014/main" id="{DDBD3217-1BE1-958A-6128-A0231D8D8880}"/>
              </a:ext>
            </a:extLst>
          </p:cNvPr>
          <p:cNvSpPr txBox="1"/>
          <p:nvPr/>
        </p:nvSpPr>
        <p:spPr>
          <a:xfrm>
            <a:off x="320675" y="4077662"/>
            <a:ext cx="2248467" cy="769441"/>
          </a:xfrm>
          <a:prstGeom prst="rect">
            <a:avLst/>
          </a:prstGeom>
          <a:noFill/>
        </p:spPr>
        <p:txBody>
          <a:bodyPr wrap="square" lIns="0" tIns="0" rIns="0" bIns="0" rtlCol="0">
            <a:spAutoFit/>
          </a:bodyPr>
          <a:lstStyle/>
          <a:p>
            <a:pPr defTabSz="537667">
              <a:defRPr/>
            </a:pPr>
            <a:r>
              <a:rPr lang="de-DE" sz="1000">
                <a:solidFill>
                  <a:srgbClr val="000000"/>
                </a:solidFill>
                <a:ea typeface="Lato" panose="020F0502020204030203" pitchFamily="34" charset="0"/>
                <a:cs typeface="Lato" panose="020F0502020204030203" pitchFamily="34" charset="0"/>
              </a:rPr>
              <a:t>Unter dem Motto „Hilfe für Helfer“ vergibt startsocial jährlich 100 viermonatige Beratungsstipendien und sieben Geldpreise an herausragende soziale Initiativen.</a:t>
            </a:r>
          </a:p>
        </p:txBody>
      </p:sp>
      <p:pic>
        <p:nvPicPr>
          <p:cNvPr id="16" name="Grafik 15">
            <a:extLst>
              <a:ext uri="{FF2B5EF4-FFF2-40B4-BE49-F238E27FC236}">
                <a16:creationId xmlns:a16="http://schemas.microsoft.com/office/drawing/2014/main" id="{115882A8-A852-F65F-ACBF-1A18CEBEE0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48419" y="1981560"/>
            <a:ext cx="606267" cy="606267"/>
          </a:xfrm>
          <a:prstGeom prst="rect">
            <a:avLst/>
          </a:prstGeom>
        </p:spPr>
      </p:pic>
      <p:sp>
        <p:nvSpPr>
          <p:cNvPr id="22" name="Textfeld 21">
            <a:extLst>
              <a:ext uri="{FF2B5EF4-FFF2-40B4-BE49-F238E27FC236}">
                <a16:creationId xmlns:a16="http://schemas.microsoft.com/office/drawing/2014/main" id="{84C41995-997A-8906-46E3-657ED6FE60E2}"/>
              </a:ext>
            </a:extLst>
          </p:cNvPr>
          <p:cNvSpPr txBox="1"/>
          <p:nvPr/>
        </p:nvSpPr>
        <p:spPr>
          <a:xfrm>
            <a:off x="0" y="-428625"/>
            <a:ext cx="7559675" cy="324000"/>
          </a:xfrm>
          <a:prstGeom prst="rect">
            <a:avLst/>
          </a:prstGeom>
          <a:solidFill>
            <a:schemeClr val="accent4"/>
          </a:solidFill>
        </p:spPr>
        <p:txBody>
          <a:bodyPr wrap="square" lIns="72000" tIns="36000" rIns="72000" bIns="36000" rtlCol="0">
            <a:noAutofit/>
          </a:bodyPr>
          <a:lstStyle/>
          <a:p>
            <a:pPr algn="ctr"/>
            <a:r>
              <a:rPr lang="de-DE" sz="1400">
                <a:solidFill>
                  <a:schemeClr val="bg1"/>
                </a:solidFill>
              </a:rPr>
              <a:t>Beispiel</a:t>
            </a:r>
          </a:p>
        </p:txBody>
      </p:sp>
    </p:spTree>
    <p:extLst>
      <p:ext uri="{BB962C8B-B14F-4D97-AF65-F5344CB8AC3E}">
        <p14:creationId xmlns:p14="http://schemas.microsoft.com/office/powerpoint/2010/main" val="306228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Bildplatzhalter 66" descr="Ein Bild, das Person, Mann, Baum, draußen enthält.&#10;&#10;Automatisch generierte Beschreibung">
            <a:extLst>
              <a:ext uri="{FF2B5EF4-FFF2-40B4-BE49-F238E27FC236}">
                <a16:creationId xmlns:a16="http://schemas.microsoft.com/office/drawing/2014/main" id="{66489EAE-DEC8-9208-3568-718D0DFE92E5}"/>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67" r="67"/>
          <a:stretch>
            <a:fillRect/>
          </a:stretch>
        </p:blipFill>
        <p:spPr/>
      </p:pic>
      <p:sp>
        <p:nvSpPr>
          <p:cNvPr id="14" name="Titel 13">
            <a:extLst>
              <a:ext uri="{FF2B5EF4-FFF2-40B4-BE49-F238E27FC236}">
                <a16:creationId xmlns:a16="http://schemas.microsoft.com/office/drawing/2014/main" id="{BC865F64-2E25-AD89-CBA2-D1947AB163E1}"/>
              </a:ext>
            </a:extLst>
          </p:cNvPr>
          <p:cNvSpPr>
            <a:spLocks noGrp="1"/>
          </p:cNvSpPr>
          <p:nvPr>
            <p:ph type="title"/>
          </p:nvPr>
        </p:nvSpPr>
        <p:spPr/>
        <p:txBody>
          <a:bodyPr/>
          <a:lstStyle/>
          <a:p>
            <a:r>
              <a:rPr lang="de-DE">
                <a:solidFill>
                  <a:srgbClr val="000000"/>
                </a:solidFill>
              </a:rPr>
              <a:t>startsocial e.V.</a:t>
            </a:r>
            <a:br>
              <a:rPr lang="de-DE">
                <a:solidFill>
                  <a:srgbClr val="000000"/>
                </a:solidFill>
              </a:rPr>
            </a:br>
            <a:endParaRPr lang="de-DE">
              <a:solidFill>
                <a:srgbClr val="000000"/>
              </a:solidFill>
            </a:endParaRPr>
          </a:p>
        </p:txBody>
      </p:sp>
      <p:sp>
        <p:nvSpPr>
          <p:cNvPr id="15" name="Textplatzhalter 14">
            <a:extLst>
              <a:ext uri="{FF2B5EF4-FFF2-40B4-BE49-F238E27FC236}">
                <a16:creationId xmlns:a16="http://schemas.microsoft.com/office/drawing/2014/main" id="{1AB53E64-3209-D958-3F1F-B701A7EFF9D3}"/>
              </a:ext>
            </a:extLst>
          </p:cNvPr>
          <p:cNvSpPr>
            <a:spLocks noGrp="1"/>
          </p:cNvSpPr>
          <p:nvPr>
            <p:ph type="body" sz="quarter" idx="12"/>
          </p:nvPr>
        </p:nvSpPr>
        <p:spPr/>
        <p:txBody>
          <a:bodyPr/>
          <a:lstStyle/>
          <a:p>
            <a:r>
              <a:rPr lang="de-DE">
                <a:solidFill>
                  <a:srgbClr val="000000"/>
                </a:solidFill>
              </a:rPr>
              <a:t>Hamburg | Demokratieförderung</a:t>
            </a:r>
          </a:p>
        </p:txBody>
      </p:sp>
      <p:sp>
        <p:nvSpPr>
          <p:cNvPr id="50" name="Textplatzhalter 49">
            <a:extLst>
              <a:ext uri="{FF2B5EF4-FFF2-40B4-BE49-F238E27FC236}">
                <a16:creationId xmlns:a16="http://schemas.microsoft.com/office/drawing/2014/main" id="{17B19923-0F17-C1B4-3043-92870091423B}"/>
              </a:ext>
            </a:extLst>
          </p:cNvPr>
          <p:cNvSpPr>
            <a:spLocks noGrp="1"/>
          </p:cNvSpPr>
          <p:nvPr>
            <p:ph type="body" sz="quarter" idx="13"/>
          </p:nvPr>
        </p:nvSpPr>
        <p:spPr/>
        <p:txBody>
          <a:bodyPr/>
          <a:lstStyle/>
          <a:p>
            <a:r>
              <a:rPr lang="de-DE">
                <a:solidFill>
                  <a:srgbClr val="000000"/>
                </a:solidFill>
              </a:rPr>
              <a:t>Die Idee zu </a:t>
            </a:r>
            <a:r>
              <a:rPr lang="de-DE" err="1">
                <a:solidFill>
                  <a:srgbClr val="000000"/>
                </a:solidFill>
              </a:rPr>
              <a:t>startsocial</a:t>
            </a:r>
            <a:r>
              <a:rPr lang="de-DE">
                <a:solidFill>
                  <a:srgbClr val="000000"/>
                </a:solidFill>
              </a:rPr>
              <a:t> entstand im Jahr 2000 in Vorbereitung auf das Internationale Jahr der Freiwilligen 2001. Das Besondere an </a:t>
            </a:r>
            <a:r>
              <a:rPr lang="de-DE" err="1">
                <a:solidFill>
                  <a:srgbClr val="000000"/>
                </a:solidFill>
              </a:rPr>
              <a:t>startsocial</a:t>
            </a:r>
            <a:r>
              <a:rPr lang="de-DE">
                <a:solidFill>
                  <a:srgbClr val="000000"/>
                </a:solidFill>
              </a:rPr>
              <a:t> ist von Anfang an, dass das lernende Miteinander im Fokus steht und alle, die mitmachen, gewinnen. Bundeskanzlerin Angela Merkel übernahm nach ihrem Amtsantritt 2005 die Schirmherrschaft für </a:t>
            </a:r>
            <a:r>
              <a:rPr lang="de-DE" err="1">
                <a:solidFill>
                  <a:srgbClr val="000000"/>
                </a:solidFill>
              </a:rPr>
              <a:t>startsocial</a:t>
            </a:r>
            <a:r>
              <a:rPr lang="de-DE">
                <a:solidFill>
                  <a:srgbClr val="000000"/>
                </a:solidFill>
              </a:rPr>
              <a:t> und blieb </a:t>
            </a:r>
            <a:r>
              <a:rPr lang="de-DE" err="1">
                <a:solidFill>
                  <a:srgbClr val="000000"/>
                </a:solidFill>
              </a:rPr>
              <a:t>startsocial</a:t>
            </a:r>
            <a:r>
              <a:rPr lang="de-DE">
                <a:solidFill>
                  <a:srgbClr val="000000"/>
                </a:solidFill>
              </a:rPr>
              <a:t> während ihrer gesamten Regierungszeit treu. Aktueller Schirmherr ist Bundeskanzler Olaf Scholz.</a:t>
            </a:r>
          </a:p>
          <a:p>
            <a:endParaRPr lang="de-DE">
              <a:solidFill>
                <a:srgbClr val="000000"/>
              </a:solidFill>
            </a:endParaRPr>
          </a:p>
        </p:txBody>
      </p:sp>
      <p:pic>
        <p:nvPicPr>
          <p:cNvPr id="56" name="Bildplatzhalter 55">
            <a:extLst>
              <a:ext uri="{FF2B5EF4-FFF2-40B4-BE49-F238E27FC236}">
                <a16:creationId xmlns:a16="http://schemas.microsoft.com/office/drawing/2014/main" id="{08DDC70F-89DC-EE63-320E-83EFC715E16D}"/>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11238" b="11238"/>
          <a:stretch/>
        </p:blipFill>
        <p:spPr/>
      </p:pic>
      <p:sp>
        <p:nvSpPr>
          <p:cNvPr id="108" name="Textplatzhalter 107">
            <a:extLst>
              <a:ext uri="{FF2B5EF4-FFF2-40B4-BE49-F238E27FC236}">
                <a16:creationId xmlns:a16="http://schemas.microsoft.com/office/drawing/2014/main" id="{9DAA0C26-E1FE-7731-1124-FC70E91E8D5A}"/>
              </a:ext>
            </a:extLst>
          </p:cNvPr>
          <p:cNvSpPr>
            <a:spLocks noGrp="1"/>
          </p:cNvSpPr>
          <p:nvPr>
            <p:ph type="body" sz="quarter" idx="18"/>
          </p:nvPr>
        </p:nvSpPr>
        <p:spPr/>
        <p:txBody>
          <a:bodyPr/>
          <a:lstStyle/>
          <a:p>
            <a:endParaRPr lang="de-DE">
              <a:solidFill>
                <a:srgbClr val="000000"/>
              </a:solidFill>
            </a:endParaRPr>
          </a:p>
        </p:txBody>
      </p:sp>
      <p:sp>
        <p:nvSpPr>
          <p:cNvPr id="63" name="Textplatzhalter 62">
            <a:extLst>
              <a:ext uri="{FF2B5EF4-FFF2-40B4-BE49-F238E27FC236}">
                <a16:creationId xmlns:a16="http://schemas.microsoft.com/office/drawing/2014/main" id="{02CEE84D-F918-3302-BFD4-3EB1C3613139}"/>
              </a:ext>
            </a:extLst>
          </p:cNvPr>
          <p:cNvSpPr>
            <a:spLocks noGrp="1"/>
          </p:cNvSpPr>
          <p:nvPr>
            <p:ph type="body" sz="quarter" idx="19"/>
          </p:nvPr>
        </p:nvSpPr>
        <p:spPr/>
        <p:txBody>
          <a:bodyPr/>
          <a:lstStyle/>
          <a:p>
            <a:r>
              <a:rPr lang="de-DE">
                <a:solidFill>
                  <a:srgbClr val="000000"/>
                </a:solidFill>
              </a:rPr>
              <a:t>„startsocial hatte von Anfang an das Ziel, ehrenamtliches Engagement durch Wissenstransfer aus der Wirtschaft stark zu machen. Im Kern geht es um Weiterentwicklung durch Coaching und Vernetzung. Jede teilnehmende Initiative soll profitieren. Dem ist startsocial bis heute treu geblieben.“</a:t>
            </a:r>
          </a:p>
        </p:txBody>
      </p:sp>
      <p:sp>
        <p:nvSpPr>
          <p:cNvPr id="64" name="Textplatzhalter 63">
            <a:extLst>
              <a:ext uri="{FF2B5EF4-FFF2-40B4-BE49-F238E27FC236}">
                <a16:creationId xmlns:a16="http://schemas.microsoft.com/office/drawing/2014/main" id="{B3E4A2F5-CDC2-60F7-4A5D-9561278736E1}"/>
              </a:ext>
            </a:extLst>
          </p:cNvPr>
          <p:cNvSpPr>
            <a:spLocks noGrp="1"/>
          </p:cNvSpPr>
          <p:nvPr>
            <p:ph type="body" sz="quarter" idx="20"/>
          </p:nvPr>
        </p:nvSpPr>
        <p:spPr/>
        <p:txBody>
          <a:bodyPr/>
          <a:lstStyle/>
          <a:p>
            <a:r>
              <a:rPr lang="de-DE">
                <a:solidFill>
                  <a:srgbClr val="000000"/>
                </a:solidFill>
              </a:rPr>
              <a:t>Dr. Dieter </a:t>
            </a:r>
            <a:r>
              <a:rPr lang="de-DE" err="1">
                <a:solidFill>
                  <a:srgbClr val="000000"/>
                </a:solidFill>
              </a:rPr>
              <a:t>Düsedau</a:t>
            </a:r>
            <a:endParaRPr lang="de-DE">
              <a:solidFill>
                <a:srgbClr val="000000"/>
              </a:solidFill>
            </a:endParaRPr>
          </a:p>
          <a:p>
            <a:r>
              <a:rPr lang="de-DE">
                <a:solidFill>
                  <a:srgbClr val="000000"/>
                </a:solidFill>
              </a:rPr>
              <a:t>Gründer und Aufsichtsratsvorsitzender</a:t>
            </a:r>
          </a:p>
          <a:p>
            <a:r>
              <a:rPr lang="de-DE" err="1">
                <a:solidFill>
                  <a:srgbClr val="000000"/>
                </a:solidFill>
              </a:rPr>
              <a:t>startsocial</a:t>
            </a:r>
            <a:r>
              <a:rPr lang="de-DE">
                <a:solidFill>
                  <a:srgbClr val="000000"/>
                </a:solidFill>
              </a:rPr>
              <a:t> e.V.</a:t>
            </a:r>
          </a:p>
          <a:p>
            <a:endParaRPr lang="de-DE">
              <a:solidFill>
                <a:srgbClr val="000000"/>
              </a:solidFill>
            </a:endParaRPr>
          </a:p>
        </p:txBody>
      </p:sp>
      <p:sp>
        <p:nvSpPr>
          <p:cNvPr id="84" name="Textfeld 83">
            <a:extLst>
              <a:ext uri="{FF2B5EF4-FFF2-40B4-BE49-F238E27FC236}">
                <a16:creationId xmlns:a16="http://schemas.microsoft.com/office/drawing/2014/main" id="{63117F89-E51F-1E89-D835-437C53447D84}"/>
              </a:ext>
            </a:extLst>
          </p:cNvPr>
          <p:cNvSpPr txBox="1"/>
          <p:nvPr/>
        </p:nvSpPr>
        <p:spPr>
          <a:xfrm>
            <a:off x="0" y="-428625"/>
            <a:ext cx="7559675" cy="324000"/>
          </a:xfrm>
          <a:prstGeom prst="rect">
            <a:avLst/>
          </a:prstGeom>
          <a:solidFill>
            <a:schemeClr val="accent4"/>
          </a:solidFill>
        </p:spPr>
        <p:txBody>
          <a:bodyPr wrap="square" lIns="72000" tIns="36000" rIns="72000" bIns="36000" rtlCol="0">
            <a:noAutofit/>
          </a:bodyPr>
          <a:lstStyle/>
          <a:p>
            <a:pPr algn="ctr"/>
            <a:r>
              <a:rPr lang="de-DE" sz="1400">
                <a:solidFill>
                  <a:schemeClr val="bg1"/>
                </a:solidFill>
              </a:rPr>
              <a:t>Beispiel</a:t>
            </a:r>
          </a:p>
        </p:txBody>
      </p:sp>
    </p:spTree>
    <p:extLst>
      <p:ext uri="{BB962C8B-B14F-4D97-AF65-F5344CB8AC3E}">
        <p14:creationId xmlns:p14="http://schemas.microsoft.com/office/powerpoint/2010/main" val="2377577221"/>
      </p:ext>
    </p:extLst>
  </p:cSld>
  <p:clrMapOvr>
    <a:masterClrMapping/>
  </p:clrMapOvr>
</p:sld>
</file>

<file path=ppt/theme/theme1.xml><?xml version="1.0" encoding="utf-8"?>
<a:theme xmlns:a="http://schemas.openxmlformats.org/drawingml/2006/main" name="startsocial_2022">
  <a:themeElements>
    <a:clrScheme name="startsocial_2022">
      <a:dk1>
        <a:srgbClr val="084838"/>
      </a:dk1>
      <a:lt1>
        <a:srgbClr val="FFFFFF"/>
      </a:lt1>
      <a:dk2>
        <a:srgbClr val="084838"/>
      </a:dk2>
      <a:lt2>
        <a:srgbClr val="FFFFFF"/>
      </a:lt2>
      <a:accent1>
        <a:srgbClr val="77D036"/>
      </a:accent1>
      <a:accent2>
        <a:srgbClr val="084838"/>
      </a:accent2>
      <a:accent3>
        <a:srgbClr val="15765D"/>
      </a:accent3>
      <a:accent4>
        <a:srgbClr val="419BD3"/>
      </a:accent4>
      <a:accent5>
        <a:srgbClr val="78CCEF"/>
      </a:accent5>
      <a:accent6>
        <a:srgbClr val="FFE145"/>
      </a:accent6>
      <a:hlink>
        <a:srgbClr val="419BD3"/>
      </a:hlink>
      <a:folHlink>
        <a:srgbClr val="A3A3B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1" id="{FA05FBCF-84AC-9449-837E-CDAEA452D7B2}" vid="{829B0FA7-EC1F-E14E-BEF7-3702F34087B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cbb897b-89b7-4995-9d1c-ff8f2f02bce3">
      <Terms xmlns="http://schemas.microsoft.com/office/infopath/2007/PartnerControls"/>
    </lcf76f155ced4ddcb4097134ff3c332f>
    <TaxCatchAll xmlns="be4b7972-9b87-431c-a2e5-f90f6f3a744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1DDE8A80A9A7E42BA1B48EFB496463D" ma:contentTypeVersion="13" ma:contentTypeDescription="Ein neues Dokument erstellen." ma:contentTypeScope="" ma:versionID="8cbb6ad2926de50b69ee5aa4a4191602">
  <xsd:schema xmlns:xsd="http://www.w3.org/2001/XMLSchema" xmlns:xs="http://www.w3.org/2001/XMLSchema" xmlns:p="http://schemas.microsoft.com/office/2006/metadata/properties" xmlns:ns2="8cbb897b-89b7-4995-9d1c-ff8f2f02bce3" xmlns:ns3="be4b7972-9b87-431c-a2e5-f90f6f3a7445" targetNamespace="http://schemas.microsoft.com/office/2006/metadata/properties" ma:root="true" ma:fieldsID="835c21cf0dcc91f20db39f74755b8cde" ns2:_="" ns3:_="">
    <xsd:import namespace="8cbb897b-89b7-4995-9d1c-ff8f2f02bce3"/>
    <xsd:import namespace="be4b7972-9b87-431c-a2e5-f90f6f3a744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bb897b-89b7-4995-9d1c-ff8f2f02bc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acf6327f-da6c-4c51-8307-f053328080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4b7972-9b87-431c-a2e5-f90f6f3a744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3a847e4-a296-4c33-a710-f5dad8298edc}" ma:internalName="TaxCatchAll" ma:showField="CatchAllData" ma:web="be4b7972-9b87-431c-a2e5-f90f6f3a74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3077DF-491B-4164-90DD-D78F192206E5}">
  <ds:schemaRefs>
    <ds:schemaRef ds:uri="http://purl.org/dc/terms/"/>
    <ds:schemaRef ds:uri="http://schemas.openxmlformats.org/package/2006/metadata/core-properties"/>
    <ds:schemaRef ds:uri="be4b7972-9b87-431c-a2e5-f90f6f3a7445"/>
    <ds:schemaRef ds:uri="http://schemas.microsoft.com/office/2006/documentManagement/types"/>
    <ds:schemaRef ds:uri="http://schemas.microsoft.com/office/infopath/2007/PartnerControls"/>
    <ds:schemaRef ds:uri="http://purl.org/dc/elements/1.1/"/>
    <ds:schemaRef ds:uri="http://schemas.microsoft.com/office/2006/metadata/properties"/>
    <ds:schemaRef ds:uri="8cbb897b-89b7-4995-9d1c-ff8f2f02bce3"/>
    <ds:schemaRef ds:uri="http://www.w3.org/XML/1998/namespace"/>
    <ds:schemaRef ds:uri="http://purl.org/dc/dcmitype/"/>
  </ds:schemaRefs>
</ds:datastoreItem>
</file>

<file path=customXml/itemProps2.xml><?xml version="1.0" encoding="utf-8"?>
<ds:datastoreItem xmlns:ds="http://schemas.openxmlformats.org/officeDocument/2006/customXml" ds:itemID="{43166184-DBB4-4F2A-B69D-3E2E112BBD31}">
  <ds:schemaRefs>
    <ds:schemaRef ds:uri="8cbb897b-89b7-4995-9d1c-ff8f2f02bce3"/>
    <ds:schemaRef ds:uri="be4b7972-9b87-431c-a2e5-f90f6f3a74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0F97E52-B475-4F16-9EE3-E4DD5DFE49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startsocial_2022</Template>
  <TotalTime>0</TotalTime>
  <Words>409</Words>
  <Application>Microsoft Office PowerPoint</Application>
  <PresentationFormat>Benutzerdefiniert</PresentationFormat>
  <Paragraphs>43</Paragraphs>
  <Slides>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Lato</vt:lpstr>
      <vt:lpstr>startsocial_2022</vt:lpstr>
      <vt:lpstr>startsocial 2021/22</vt:lpstr>
      <vt:lpstr>PowerPoint-Präsentation</vt:lpstr>
      <vt:lpstr>PowerPoint-Präsentation</vt:lpstr>
      <vt:lpstr>PowerPoint-Präsentation</vt:lpstr>
      <vt:lpstr>startsocial e.V.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Hallo. Ich bin ein kleiner Blindtext</dc:title>
  <dc:subject/>
  <dc:creator>Karen Richter</dc:creator>
  <cp:keywords/>
  <dc:description/>
  <cp:lastModifiedBy>Janina Mensing</cp:lastModifiedBy>
  <cp:revision>1</cp:revision>
  <dcterms:created xsi:type="dcterms:W3CDTF">2022-08-01T19:11:18Z</dcterms:created>
  <dcterms:modified xsi:type="dcterms:W3CDTF">2022-08-10T13:57:00Z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0x010100F1DDE8A80A9A7E42BA1B48EFB496463D</vt:lpwstr>
  </property>
  <property fmtid="{D5CDD505-2E9C-101B-9397-08002B2CF9AE}" pid="3" name="MediaServiceImageTags">
    <vt:lpwstr/>
  </property>
</Properties>
</file>